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8" r:id="rId3"/>
    <p:sldId id="298" r:id="rId4"/>
    <p:sldId id="299" r:id="rId5"/>
    <p:sldId id="309" r:id="rId6"/>
    <p:sldId id="308" r:id="rId7"/>
    <p:sldId id="310" r:id="rId8"/>
    <p:sldId id="311" r:id="rId9"/>
    <p:sldId id="307" r:id="rId10"/>
    <p:sldId id="312" r:id="rId11"/>
    <p:sldId id="313" r:id="rId12"/>
    <p:sldId id="303" r:id="rId13"/>
    <p:sldId id="294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8D4"/>
    <a:srgbClr val="FFFFFF"/>
    <a:srgbClr val="1F608B"/>
    <a:srgbClr val="7BB8E1"/>
    <a:srgbClr val="2980B9"/>
    <a:srgbClr val="8FAD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6" autoAdjust="0"/>
    <p:restoredTop sz="95340"/>
  </p:normalViewPr>
  <p:slideViewPr>
    <p:cSldViewPr snapToGrid="0" showGuides="1">
      <p:cViewPr varScale="1">
        <p:scale>
          <a:sx n="110" d="100"/>
          <a:sy n="110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E2E14-D424-4699-8C15-FC4BCDA0CB99}" type="doc">
      <dgm:prSet loTypeId="urn:microsoft.com/office/officeart/2005/8/layout/radial4" loCatId="relationship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F81DADD8-24B9-4088-B8C7-982D14AFC409}">
      <dgm:prSet phldrT="[文本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梦想</a:t>
          </a:r>
          <a:endParaRPr lang="en-US" altLang="zh-CN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空间</a:t>
          </a:r>
        </a:p>
      </dgm:t>
    </dgm:pt>
    <dgm:pt modelId="{3D8633B2-77CC-4188-990B-876AD4061254}" type="parTrans" cxnId="{039C82B4-24D1-477A-9193-49F8DCC5862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B8FA8B-7C1F-40C6-9B02-1AEBB4F5B29E}" type="sibTrans" cxnId="{039C82B4-24D1-477A-9193-49F8DCC5862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983650-12A3-4BD6-9D23-44AC85233B5E}">
      <dgm:prSet phldrT="[文本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咖啡厅</a:t>
          </a:r>
        </a:p>
      </dgm:t>
    </dgm:pt>
    <dgm:pt modelId="{C156C8F0-44AD-43C6-857B-B8659DD41642}" type="parTrans" cxnId="{C4AB61B9-2589-4AB0-97E1-E69327498E4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C15445-366A-4FBA-9F75-2A16DA4445BC}" type="sibTrans" cxnId="{C4AB61B9-2589-4AB0-97E1-E69327498E4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8BEC3E-1871-43B4-AFE1-D51E52B4C070}">
      <dgm:prSet phldrT="[文本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黑科技</a:t>
          </a:r>
        </a:p>
      </dgm:t>
    </dgm:pt>
    <dgm:pt modelId="{E3D378F2-EB95-47B9-8C06-5B4CCF60F231}" type="parTrans" cxnId="{B9E36E59-7CEF-4D28-B401-F9396B904EA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072C78-D477-4BC2-9E3E-F8A45DB08306}" type="sibTrans" cxnId="{B9E36E59-7CEF-4D28-B401-F9396B904EA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5CDB45-87E8-418C-82BE-E78CA845A22F}">
      <dgm:prSet phldrT="[文本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书店</a:t>
          </a:r>
        </a:p>
      </dgm:t>
    </dgm:pt>
    <dgm:pt modelId="{A94B6D9E-623D-444E-859C-2BDD8D9A8314}" type="parTrans" cxnId="{FC0ED6D0-8972-4952-B14A-BB77876504D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9A5E70-DF21-44E6-9364-026883727FEB}" type="sibTrans" cxnId="{FC0ED6D0-8972-4952-B14A-BB77876504D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41CBED-0A3E-46F8-A435-2E287357E14E}" type="pres">
      <dgm:prSet presAssocID="{8B1E2E14-D424-4699-8C15-FC4BCDA0CB9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A00CC3-9DAD-48A3-850D-F5666C363753}" type="pres">
      <dgm:prSet presAssocID="{F81DADD8-24B9-4088-B8C7-982D14AFC409}" presName="centerShape" presStyleLbl="node0" presStyleIdx="0" presStyleCnt="1"/>
      <dgm:spPr/>
    </dgm:pt>
    <dgm:pt modelId="{4F89119F-2BD6-41C8-884F-0F1D4B596DE4}" type="pres">
      <dgm:prSet presAssocID="{C156C8F0-44AD-43C6-857B-B8659DD41642}" presName="parTrans" presStyleLbl="bgSibTrans2D1" presStyleIdx="0" presStyleCnt="3"/>
      <dgm:spPr/>
    </dgm:pt>
    <dgm:pt modelId="{391B2F70-91A5-43AD-A3FA-23735DFF4CAD}" type="pres">
      <dgm:prSet presAssocID="{6F983650-12A3-4BD6-9D23-44AC85233B5E}" presName="node" presStyleLbl="node1" presStyleIdx="0" presStyleCnt="3">
        <dgm:presLayoutVars>
          <dgm:bulletEnabled val="1"/>
        </dgm:presLayoutVars>
      </dgm:prSet>
      <dgm:spPr/>
    </dgm:pt>
    <dgm:pt modelId="{B06E5862-5E85-4ABC-A926-FA98CD93B9B0}" type="pres">
      <dgm:prSet presAssocID="{E3D378F2-EB95-47B9-8C06-5B4CCF60F231}" presName="parTrans" presStyleLbl="bgSibTrans2D1" presStyleIdx="1" presStyleCnt="3"/>
      <dgm:spPr/>
    </dgm:pt>
    <dgm:pt modelId="{CB3E739D-4FE1-4BF9-8012-889EE956FA3E}" type="pres">
      <dgm:prSet presAssocID="{828BEC3E-1871-43B4-AFE1-D51E52B4C070}" presName="node" presStyleLbl="node1" presStyleIdx="1" presStyleCnt="3">
        <dgm:presLayoutVars>
          <dgm:bulletEnabled val="1"/>
        </dgm:presLayoutVars>
      </dgm:prSet>
      <dgm:spPr/>
    </dgm:pt>
    <dgm:pt modelId="{D6513DB8-9001-42E2-996F-206757800EED}" type="pres">
      <dgm:prSet presAssocID="{A94B6D9E-623D-444E-859C-2BDD8D9A8314}" presName="parTrans" presStyleLbl="bgSibTrans2D1" presStyleIdx="2" presStyleCnt="3"/>
      <dgm:spPr/>
    </dgm:pt>
    <dgm:pt modelId="{0016DC85-C817-4F48-B684-745FD101FE2B}" type="pres">
      <dgm:prSet presAssocID="{865CDB45-87E8-418C-82BE-E78CA845A22F}" presName="node" presStyleLbl="node1" presStyleIdx="2" presStyleCnt="3">
        <dgm:presLayoutVars>
          <dgm:bulletEnabled val="1"/>
        </dgm:presLayoutVars>
      </dgm:prSet>
      <dgm:spPr/>
    </dgm:pt>
  </dgm:ptLst>
  <dgm:cxnLst>
    <dgm:cxn modelId="{87C1A316-2150-4D67-A1F5-B70EC4E7ADE4}" type="presOf" srcId="{6F983650-12A3-4BD6-9D23-44AC85233B5E}" destId="{391B2F70-91A5-43AD-A3FA-23735DFF4CAD}" srcOrd="0" destOrd="0" presId="urn:microsoft.com/office/officeart/2005/8/layout/radial4"/>
    <dgm:cxn modelId="{0833B329-2341-4971-8214-EF243A2DA63F}" type="presOf" srcId="{8B1E2E14-D424-4699-8C15-FC4BCDA0CB99}" destId="{A741CBED-0A3E-46F8-A435-2E287357E14E}" srcOrd="0" destOrd="0" presId="urn:microsoft.com/office/officeart/2005/8/layout/radial4"/>
    <dgm:cxn modelId="{3DC84436-B835-43B9-A66C-3220AFA6D80A}" type="presOf" srcId="{F81DADD8-24B9-4088-B8C7-982D14AFC409}" destId="{26A00CC3-9DAD-48A3-850D-F5666C363753}" srcOrd="0" destOrd="0" presId="urn:microsoft.com/office/officeart/2005/8/layout/radial4"/>
    <dgm:cxn modelId="{36E3924D-00DF-4E62-8F7F-86F45708C6B7}" type="presOf" srcId="{E3D378F2-EB95-47B9-8C06-5B4CCF60F231}" destId="{B06E5862-5E85-4ABC-A926-FA98CD93B9B0}" srcOrd="0" destOrd="0" presId="urn:microsoft.com/office/officeart/2005/8/layout/radial4"/>
    <dgm:cxn modelId="{B9E36E59-7CEF-4D28-B401-F9396B904EA0}" srcId="{F81DADD8-24B9-4088-B8C7-982D14AFC409}" destId="{828BEC3E-1871-43B4-AFE1-D51E52B4C070}" srcOrd="1" destOrd="0" parTransId="{E3D378F2-EB95-47B9-8C06-5B4CCF60F231}" sibTransId="{AC072C78-D477-4BC2-9E3E-F8A45DB08306}"/>
    <dgm:cxn modelId="{A935B379-174E-4958-87A4-2A07E01B0D9A}" type="presOf" srcId="{C156C8F0-44AD-43C6-857B-B8659DD41642}" destId="{4F89119F-2BD6-41C8-884F-0F1D4B596DE4}" srcOrd="0" destOrd="0" presId="urn:microsoft.com/office/officeart/2005/8/layout/radial4"/>
    <dgm:cxn modelId="{403A4B7A-C00C-40FC-8658-14C7D2095EBB}" type="presOf" srcId="{865CDB45-87E8-418C-82BE-E78CA845A22F}" destId="{0016DC85-C817-4F48-B684-745FD101FE2B}" srcOrd="0" destOrd="0" presId="urn:microsoft.com/office/officeart/2005/8/layout/radial4"/>
    <dgm:cxn modelId="{6024757E-A3DD-41AC-B416-BB4146007645}" type="presOf" srcId="{A94B6D9E-623D-444E-859C-2BDD8D9A8314}" destId="{D6513DB8-9001-42E2-996F-206757800EED}" srcOrd="0" destOrd="0" presId="urn:microsoft.com/office/officeart/2005/8/layout/radial4"/>
    <dgm:cxn modelId="{039C82B4-24D1-477A-9193-49F8DCC5862B}" srcId="{8B1E2E14-D424-4699-8C15-FC4BCDA0CB99}" destId="{F81DADD8-24B9-4088-B8C7-982D14AFC409}" srcOrd="0" destOrd="0" parTransId="{3D8633B2-77CC-4188-990B-876AD4061254}" sibTransId="{01B8FA8B-7C1F-40C6-9B02-1AEBB4F5B29E}"/>
    <dgm:cxn modelId="{C4AB61B9-2589-4AB0-97E1-E69327498E40}" srcId="{F81DADD8-24B9-4088-B8C7-982D14AFC409}" destId="{6F983650-12A3-4BD6-9D23-44AC85233B5E}" srcOrd="0" destOrd="0" parTransId="{C156C8F0-44AD-43C6-857B-B8659DD41642}" sibTransId="{35C15445-366A-4FBA-9F75-2A16DA4445BC}"/>
    <dgm:cxn modelId="{6432EAC6-948E-41D2-BA35-F563D379AD3E}" type="presOf" srcId="{828BEC3E-1871-43B4-AFE1-D51E52B4C070}" destId="{CB3E739D-4FE1-4BF9-8012-889EE956FA3E}" srcOrd="0" destOrd="0" presId="urn:microsoft.com/office/officeart/2005/8/layout/radial4"/>
    <dgm:cxn modelId="{FC0ED6D0-8972-4952-B14A-BB77876504D5}" srcId="{F81DADD8-24B9-4088-B8C7-982D14AFC409}" destId="{865CDB45-87E8-418C-82BE-E78CA845A22F}" srcOrd="2" destOrd="0" parTransId="{A94B6D9E-623D-444E-859C-2BDD8D9A8314}" sibTransId="{429A5E70-DF21-44E6-9364-026883727FEB}"/>
    <dgm:cxn modelId="{C179D965-1794-4407-AEB9-BB6514EBB303}" type="presParOf" srcId="{A741CBED-0A3E-46F8-A435-2E287357E14E}" destId="{26A00CC3-9DAD-48A3-850D-F5666C363753}" srcOrd="0" destOrd="0" presId="urn:microsoft.com/office/officeart/2005/8/layout/radial4"/>
    <dgm:cxn modelId="{0367CFC3-4AE4-476F-A557-EDA857AA01A5}" type="presParOf" srcId="{A741CBED-0A3E-46F8-A435-2E287357E14E}" destId="{4F89119F-2BD6-41C8-884F-0F1D4B596DE4}" srcOrd="1" destOrd="0" presId="urn:microsoft.com/office/officeart/2005/8/layout/radial4"/>
    <dgm:cxn modelId="{DC9638B7-AA1B-4DB2-BA7A-0830D423D9EE}" type="presParOf" srcId="{A741CBED-0A3E-46F8-A435-2E287357E14E}" destId="{391B2F70-91A5-43AD-A3FA-23735DFF4CAD}" srcOrd="2" destOrd="0" presId="urn:microsoft.com/office/officeart/2005/8/layout/radial4"/>
    <dgm:cxn modelId="{52A0550D-6E4B-4079-8526-23C59F1A09DF}" type="presParOf" srcId="{A741CBED-0A3E-46F8-A435-2E287357E14E}" destId="{B06E5862-5E85-4ABC-A926-FA98CD93B9B0}" srcOrd="3" destOrd="0" presId="urn:microsoft.com/office/officeart/2005/8/layout/radial4"/>
    <dgm:cxn modelId="{E2BF2193-5CE3-4EF9-97F3-129BCBA865D4}" type="presParOf" srcId="{A741CBED-0A3E-46F8-A435-2E287357E14E}" destId="{CB3E739D-4FE1-4BF9-8012-889EE956FA3E}" srcOrd="4" destOrd="0" presId="urn:microsoft.com/office/officeart/2005/8/layout/radial4"/>
    <dgm:cxn modelId="{A9B64EB1-58FE-4BCE-9EEC-D9D876E77F5A}" type="presParOf" srcId="{A741CBED-0A3E-46F8-A435-2E287357E14E}" destId="{D6513DB8-9001-42E2-996F-206757800EED}" srcOrd="5" destOrd="0" presId="urn:microsoft.com/office/officeart/2005/8/layout/radial4"/>
    <dgm:cxn modelId="{838507F1-7482-402A-9387-E706792A879D}" type="presParOf" srcId="{A741CBED-0A3E-46F8-A435-2E287357E14E}" destId="{0016DC85-C817-4F48-B684-745FD101FE2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00CC3-9DAD-48A3-850D-F5666C363753}">
      <dsp:nvSpPr>
        <dsp:cNvPr id="0" name=""/>
        <dsp:cNvSpPr/>
      </dsp:nvSpPr>
      <dsp:spPr>
        <a:xfrm>
          <a:off x="1333899" y="1537495"/>
          <a:ext cx="1230354" cy="1230354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梦想</a:t>
          </a:r>
          <a:endParaRPr lang="en-US" altLang="zh-CN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空间</a:t>
          </a:r>
        </a:p>
      </dsp:txBody>
      <dsp:txXfrm>
        <a:off x="1514080" y="1717676"/>
        <a:ext cx="869992" cy="869992"/>
      </dsp:txXfrm>
    </dsp:sp>
    <dsp:sp modelId="{4F89119F-2BD6-41C8-884F-0F1D4B596DE4}">
      <dsp:nvSpPr>
        <dsp:cNvPr id="0" name=""/>
        <dsp:cNvSpPr/>
      </dsp:nvSpPr>
      <dsp:spPr>
        <a:xfrm rot="12900000">
          <a:off x="495476" y="1306858"/>
          <a:ext cx="992087" cy="35065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1B2F70-91A5-43AD-A3FA-23735DFF4CAD}">
      <dsp:nvSpPr>
        <dsp:cNvPr id="0" name=""/>
        <dsp:cNvSpPr/>
      </dsp:nvSpPr>
      <dsp:spPr>
        <a:xfrm>
          <a:off x="766" y="730130"/>
          <a:ext cx="1168837" cy="935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咖啡厅</a:t>
          </a:r>
        </a:p>
      </dsp:txBody>
      <dsp:txXfrm>
        <a:off x="28153" y="757517"/>
        <a:ext cx="1114063" cy="880295"/>
      </dsp:txXfrm>
    </dsp:sp>
    <dsp:sp modelId="{B06E5862-5E85-4ABC-A926-FA98CD93B9B0}">
      <dsp:nvSpPr>
        <dsp:cNvPr id="0" name=""/>
        <dsp:cNvSpPr/>
      </dsp:nvSpPr>
      <dsp:spPr>
        <a:xfrm rot="16200000">
          <a:off x="1453033" y="808386"/>
          <a:ext cx="992087" cy="35065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66022"/>
                <a:satOff val="-22498"/>
                <a:lumOff val="170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66022"/>
                <a:satOff val="-22498"/>
                <a:lumOff val="170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66022"/>
                <a:satOff val="-22498"/>
                <a:lumOff val="170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3E739D-4FE1-4BF9-8012-889EE956FA3E}">
      <dsp:nvSpPr>
        <dsp:cNvPr id="0" name=""/>
        <dsp:cNvSpPr/>
      </dsp:nvSpPr>
      <dsp:spPr>
        <a:xfrm>
          <a:off x="1364658" y="20133"/>
          <a:ext cx="1168837" cy="935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66082"/>
                <a:satOff val="-22780"/>
                <a:lumOff val="179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66082"/>
                <a:satOff val="-22780"/>
                <a:lumOff val="179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66082"/>
                <a:satOff val="-22780"/>
                <a:lumOff val="179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黑科技</a:t>
          </a:r>
        </a:p>
      </dsp:txBody>
      <dsp:txXfrm>
        <a:off x="1392045" y="47520"/>
        <a:ext cx="1114063" cy="880295"/>
      </dsp:txXfrm>
    </dsp:sp>
    <dsp:sp modelId="{D6513DB8-9001-42E2-996F-206757800EED}">
      <dsp:nvSpPr>
        <dsp:cNvPr id="0" name=""/>
        <dsp:cNvSpPr/>
      </dsp:nvSpPr>
      <dsp:spPr>
        <a:xfrm rot="19500000">
          <a:off x="2410590" y="1306858"/>
          <a:ext cx="992087" cy="35065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32043"/>
                <a:satOff val="-44996"/>
                <a:lumOff val="340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532043"/>
                <a:satOff val="-44996"/>
                <a:lumOff val="340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532043"/>
                <a:satOff val="-44996"/>
                <a:lumOff val="340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16DC85-C817-4F48-B684-745FD101FE2B}">
      <dsp:nvSpPr>
        <dsp:cNvPr id="0" name=""/>
        <dsp:cNvSpPr/>
      </dsp:nvSpPr>
      <dsp:spPr>
        <a:xfrm>
          <a:off x="2728550" y="730130"/>
          <a:ext cx="1168837" cy="935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532165"/>
                <a:satOff val="-45560"/>
                <a:lumOff val="358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32165"/>
                <a:satOff val="-45560"/>
                <a:lumOff val="358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32165"/>
                <a:satOff val="-45560"/>
                <a:lumOff val="358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书店</a:t>
          </a:r>
        </a:p>
      </dsp:txBody>
      <dsp:txXfrm>
        <a:off x="2755937" y="757517"/>
        <a:ext cx="1114063" cy="880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0F8E-0144-4D2E-BB4A-1BFE014E186E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1DDD0-9BEE-4DF6-BFC5-DBA82716B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7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5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2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9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1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5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10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610235" y="274954"/>
            <a:ext cx="10971531" cy="1143000"/>
          </a:xfrm>
          <a:prstGeom prst="rect">
            <a:avLst/>
          </a:prstGeom>
        </p:spPr>
        <p:txBody>
          <a:bodyPr/>
          <a:lstStyle>
            <a:lvl1pPr>
              <a:defRPr sz="2902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595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9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8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6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8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7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7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7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D587F-DF9B-4025-8A29-602EB4D2A1E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3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jp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6.jpeg"/><Relationship Id="rId5" Type="http://schemas.openxmlformats.org/officeDocument/2006/relationships/image" Target="../media/image31.jpeg"/><Relationship Id="rId15" Type="http://schemas.openxmlformats.org/officeDocument/2006/relationships/image" Target="../media/image40.jpeg"/><Relationship Id="rId10" Type="http://schemas.microsoft.com/office/2007/relationships/hdphoto" Target="../media/hdphoto1.wdp"/><Relationship Id="rId19" Type="http://schemas.openxmlformats.org/officeDocument/2006/relationships/image" Target="../media/image44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image" Target="../media/image9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584488" y="2719926"/>
            <a:ext cx="5112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青通</a:t>
            </a:r>
            <a:r>
              <a:rPr lang="en-US" altLang="zh-CN" sz="5400" b="1" spc="6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·</a:t>
            </a:r>
            <a:r>
              <a:rPr lang="zh-CN" altLang="en-US" sz="5400" b="1" spc="6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梦想空间</a:t>
            </a:r>
          </a:p>
        </p:txBody>
      </p:sp>
    </p:spTree>
    <p:extLst>
      <p:ext uri="{BB962C8B-B14F-4D97-AF65-F5344CB8AC3E}">
        <p14:creationId xmlns:p14="http://schemas.microsoft.com/office/powerpoint/2010/main" val="42641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462">
            <a:extLst>
              <a:ext uri="{FF2B5EF4-FFF2-40B4-BE49-F238E27FC236}">
                <a16:creationId xmlns:a16="http://schemas.microsoft.com/office/drawing/2014/main" id="{94AE39FD-AD44-5244-9DC0-C1E15C482F45}"/>
              </a:ext>
            </a:extLst>
          </p:cNvPr>
          <p:cNvGrpSpPr/>
          <p:nvPr/>
        </p:nvGrpSpPr>
        <p:grpSpPr>
          <a:xfrm>
            <a:off x="504049" y="34724"/>
            <a:ext cx="11687951" cy="6684798"/>
            <a:chOff x="110510" y="213998"/>
            <a:chExt cx="8881829" cy="6400351"/>
          </a:xfrm>
        </p:grpSpPr>
        <p:sp>
          <p:nvSpPr>
            <p:cNvPr id="220" name="Summary">
              <a:extLst>
                <a:ext uri="{FF2B5EF4-FFF2-40B4-BE49-F238E27FC236}">
                  <a16:creationId xmlns:a16="http://schemas.microsoft.com/office/drawing/2014/main" id="{34F8C787-8F4B-8949-A978-9ED36FE028CE}"/>
                </a:ext>
              </a:extLst>
            </p:cNvPr>
            <p:cNvSpPr/>
            <p:nvPr/>
          </p:nvSpPr>
          <p:spPr>
            <a:xfrm>
              <a:off x="7754839" y="5012197"/>
              <a:ext cx="66000" cy="1596650"/>
            </a:xfrm>
            <a:custGeom>
              <a:avLst/>
              <a:gdLst/>
              <a:ahLst/>
              <a:cxnLst/>
              <a:rect l="0" t="0" r="0" b="0"/>
              <a:pathLst>
                <a:path w="66000" h="1596650" fill="none">
                  <a:moveTo>
                    <a:pt x="0" y="0"/>
                  </a:moveTo>
                  <a:lnTo>
                    <a:pt x="15248" y="27501"/>
                  </a:lnTo>
                  <a:lnTo>
                    <a:pt x="23115" y="59279"/>
                  </a:lnTo>
                  <a:lnTo>
                    <a:pt x="28372" y="91759"/>
                  </a:lnTo>
                  <a:lnTo>
                    <a:pt x="31850" y="124526"/>
                  </a:lnTo>
                  <a:lnTo>
                    <a:pt x="35300" y="157352"/>
                  </a:lnTo>
                  <a:lnTo>
                    <a:pt x="38568" y="191118"/>
                  </a:lnTo>
                  <a:lnTo>
                    <a:pt x="39822" y="224125"/>
                  </a:lnTo>
                  <a:lnTo>
                    <a:pt x="38492" y="257164"/>
                  </a:lnTo>
                  <a:lnTo>
                    <a:pt x="36981" y="290157"/>
                  </a:lnTo>
                  <a:lnTo>
                    <a:pt x="36118" y="323131"/>
                  </a:lnTo>
                  <a:lnTo>
                    <a:pt x="36361" y="356137"/>
                  </a:lnTo>
                  <a:lnTo>
                    <a:pt x="37662" y="389206"/>
                  </a:lnTo>
                  <a:lnTo>
                    <a:pt x="37683" y="422239"/>
                  </a:lnTo>
                  <a:lnTo>
                    <a:pt x="35766" y="455183"/>
                  </a:lnTo>
                  <a:lnTo>
                    <a:pt x="31554" y="488049"/>
                  </a:lnTo>
                  <a:lnTo>
                    <a:pt x="27652" y="520987"/>
                  </a:lnTo>
                  <a:lnTo>
                    <a:pt x="26876" y="554045"/>
                  </a:lnTo>
                  <a:lnTo>
                    <a:pt x="29100" y="587086"/>
                  </a:lnTo>
                  <a:lnTo>
                    <a:pt x="32867" y="620873"/>
                  </a:lnTo>
                  <a:lnTo>
                    <a:pt x="35668" y="653730"/>
                  </a:lnTo>
                  <a:lnTo>
                    <a:pt x="38578" y="686543"/>
                  </a:lnTo>
                  <a:lnTo>
                    <a:pt x="42687" y="719226"/>
                  </a:lnTo>
                  <a:lnTo>
                    <a:pt x="49055" y="751532"/>
                  </a:lnTo>
                  <a:lnTo>
                    <a:pt x="58480" y="783055"/>
                  </a:lnTo>
                  <a:lnTo>
                    <a:pt x="56476" y="812082"/>
                  </a:lnTo>
                  <a:lnTo>
                    <a:pt x="43956" y="843177"/>
                  </a:lnTo>
                  <a:lnTo>
                    <a:pt x="36863" y="875770"/>
                  </a:lnTo>
                  <a:lnTo>
                    <a:pt x="33599" y="908849"/>
                  </a:lnTo>
                  <a:lnTo>
                    <a:pt x="33082" y="942033"/>
                  </a:lnTo>
                  <a:lnTo>
                    <a:pt x="32533" y="975971"/>
                  </a:lnTo>
                  <a:lnTo>
                    <a:pt x="32483" y="1008967"/>
                  </a:lnTo>
                  <a:lnTo>
                    <a:pt x="34904" y="1041938"/>
                  </a:lnTo>
                  <a:lnTo>
                    <a:pt x="37417" y="1074824"/>
                  </a:lnTo>
                  <a:lnTo>
                    <a:pt x="37986" y="1107734"/>
                  </a:lnTo>
                  <a:lnTo>
                    <a:pt x="37921" y="1140708"/>
                  </a:lnTo>
                  <a:lnTo>
                    <a:pt x="37925" y="1173722"/>
                  </a:lnTo>
                  <a:lnTo>
                    <a:pt x="38735" y="1206724"/>
                  </a:lnTo>
                  <a:lnTo>
                    <a:pt x="36942" y="1239820"/>
                  </a:lnTo>
                  <a:lnTo>
                    <a:pt x="34084" y="1272892"/>
                  </a:lnTo>
                  <a:lnTo>
                    <a:pt x="32975" y="1305855"/>
                  </a:lnTo>
                  <a:lnTo>
                    <a:pt x="33199" y="1338780"/>
                  </a:lnTo>
                  <a:lnTo>
                    <a:pt x="33519" y="1371716"/>
                  </a:lnTo>
                  <a:lnTo>
                    <a:pt x="33773" y="1404680"/>
                  </a:lnTo>
                  <a:lnTo>
                    <a:pt x="32356" y="1438479"/>
                  </a:lnTo>
                  <a:lnTo>
                    <a:pt x="30535" y="1471360"/>
                  </a:lnTo>
                  <a:lnTo>
                    <a:pt x="28848" y="1504295"/>
                  </a:lnTo>
                  <a:lnTo>
                    <a:pt x="24717" y="1537012"/>
                  </a:lnTo>
                  <a:lnTo>
                    <a:pt x="18079" y="1569396"/>
                  </a:lnTo>
                  <a:lnTo>
                    <a:pt x="-187" y="1599939"/>
                  </a:lnTo>
                </a:path>
              </a:pathLst>
            </a:custGeom>
            <a:solidFill>
              <a:srgbClr val="81BACE"/>
            </a:solidFill>
            <a:ln w="5500" cap="flat">
              <a:solidFill>
                <a:srgbClr val="81BACE"/>
              </a:solidFill>
              <a:round/>
            </a:ln>
          </p:spPr>
        </p:sp>
        <p:sp>
          <p:nvSpPr>
            <p:cNvPr id="221" name="RelatConnector">
              <a:extLst>
                <a:ext uri="{FF2B5EF4-FFF2-40B4-BE49-F238E27FC236}">
                  <a16:creationId xmlns:a16="http://schemas.microsoft.com/office/drawing/2014/main" id="{B313C2AB-F9F8-794B-A90C-FB0F3F267200}"/>
                </a:ext>
              </a:extLst>
            </p:cNvPr>
            <p:cNvSpPr/>
            <p:nvPr/>
          </p:nvSpPr>
          <p:spPr>
            <a:xfrm>
              <a:off x="5542845" y="402154"/>
              <a:ext cx="976958" cy="135395"/>
            </a:xfrm>
            <a:custGeom>
              <a:avLst/>
              <a:gdLst>
                <a:gd name="rtl" fmla="*/ 216046 w 976958"/>
                <a:gd name="rtt" fmla="*/ -161369 h 135395"/>
                <a:gd name="rtr" fmla="*/ 296140 w 976958"/>
                <a:gd name="rtb" fmla="*/ -40369 h 135395"/>
              </a:gdLst>
              <a:ahLst/>
              <a:cxnLst/>
              <a:rect l="rtl" t="rtt" r="rtr" b="rtb"/>
              <a:pathLst>
                <a:path w="976958" h="135395" fill="none">
                  <a:moveTo>
                    <a:pt x="488479" y="31843"/>
                  </a:moveTo>
                  <a:lnTo>
                    <a:pt x="481607" y="16662"/>
                  </a:lnTo>
                  <a:cubicBezTo>
                    <a:pt x="477851" y="8365"/>
                    <a:pt x="470421" y="-4322"/>
                    <a:pt x="465021" y="-11657"/>
                  </a:cubicBezTo>
                  <a:lnTo>
                    <a:pt x="464864" y="-11872"/>
                  </a:lnTo>
                  <a:cubicBezTo>
                    <a:pt x="459464" y="-19207"/>
                    <a:pt x="449685" y="-30211"/>
                    <a:pt x="443035" y="-36434"/>
                  </a:cubicBezTo>
                  <a:lnTo>
                    <a:pt x="442860" y="-36598"/>
                  </a:lnTo>
                  <a:cubicBezTo>
                    <a:pt x="436210" y="-42821"/>
                    <a:pt x="424609" y="-51891"/>
                    <a:pt x="416964" y="-56843"/>
                  </a:cubicBezTo>
                  <a:lnTo>
                    <a:pt x="416819" y="-56937"/>
                  </a:lnTo>
                  <a:cubicBezTo>
                    <a:pt x="409174" y="-61889"/>
                    <a:pt x="396117" y="-68679"/>
                    <a:pt x="387674" y="-72093"/>
                  </a:cubicBezTo>
                  <a:lnTo>
                    <a:pt x="382507" y="-74183"/>
                  </a:lnTo>
                  <a:cubicBezTo>
                    <a:pt x="376878" y="-76459"/>
                    <a:pt x="367526" y="-79493"/>
                    <a:pt x="361632" y="-80955"/>
                  </a:cubicBezTo>
                  <a:lnTo>
                    <a:pt x="351020" y="-83588"/>
                  </a:lnTo>
                  <a:cubicBezTo>
                    <a:pt x="345127" y="-85050"/>
                    <a:pt x="335508" y="-87185"/>
                    <a:pt x="329550" y="-88355"/>
                  </a:cubicBezTo>
                  <a:lnTo>
                    <a:pt x="318915" y="-90442"/>
                  </a:lnTo>
                  <a:cubicBezTo>
                    <a:pt x="312957" y="-91611"/>
                    <a:pt x="303280" y="-93483"/>
                    <a:pt x="297316" y="-94620"/>
                  </a:cubicBezTo>
                  <a:lnTo>
                    <a:pt x="286542" y="-96673"/>
                  </a:lnTo>
                  <a:cubicBezTo>
                    <a:pt x="280577" y="-97810"/>
                    <a:pt x="270848" y="-99358"/>
                    <a:pt x="264825" y="-100129"/>
                  </a:cubicBezTo>
                  <a:lnTo>
                    <a:pt x="259323" y="-100833"/>
                  </a:lnTo>
                  <a:cubicBezTo>
                    <a:pt x="250288" y="-101989"/>
                    <a:pt x="235575" y="-103330"/>
                    <a:pt x="226481" y="-103826"/>
                  </a:cubicBezTo>
                  <a:lnTo>
                    <a:pt x="226433" y="-103828"/>
                  </a:lnTo>
                  <a:cubicBezTo>
                    <a:pt x="217338" y="-104324"/>
                    <a:pt x="202567" y="-104565"/>
                    <a:pt x="193461" y="-104366"/>
                  </a:cubicBezTo>
                  <a:lnTo>
                    <a:pt x="193416" y="-104365"/>
                  </a:lnTo>
                  <a:cubicBezTo>
                    <a:pt x="184310" y="-104166"/>
                    <a:pt x="169556" y="-103358"/>
                    <a:pt x="160483" y="-102561"/>
                  </a:cubicBezTo>
                  <a:lnTo>
                    <a:pt x="154932" y="-102074"/>
                  </a:lnTo>
                  <a:cubicBezTo>
                    <a:pt x="148883" y="-101542"/>
                    <a:pt x="139060" y="-100745"/>
                    <a:pt x="133004" y="-100294"/>
                  </a:cubicBezTo>
                  <a:lnTo>
                    <a:pt x="122057" y="-99479"/>
                  </a:lnTo>
                  <a:cubicBezTo>
                    <a:pt x="116002" y="-99028"/>
                    <a:pt x="106162" y="-98501"/>
                    <a:pt x="100094" y="-98302"/>
                  </a:cubicBezTo>
                  <a:lnTo>
                    <a:pt x="89140" y="-97943"/>
                  </a:lnTo>
                  <a:cubicBezTo>
                    <a:pt x="83071" y="-97744"/>
                    <a:pt x="73220" y="-97716"/>
                    <a:pt x="67150" y="-97881"/>
                  </a:cubicBezTo>
                  <a:lnTo>
                    <a:pt x="61526" y="-98034"/>
                  </a:lnTo>
                  <a:cubicBezTo>
                    <a:pt x="52421" y="-98281"/>
                    <a:pt x="37641" y="-98597"/>
                    <a:pt x="28534" y="-98740"/>
                  </a:cubicBezTo>
                  <a:lnTo>
                    <a:pt x="28370" y="-98742"/>
                  </a:lnTo>
                  <a:cubicBezTo>
                    <a:pt x="19263" y="-98885"/>
                    <a:pt x="4500" y="-98454"/>
                    <a:pt x="-4583" y="-97781"/>
                  </a:cubicBezTo>
                  <a:lnTo>
                    <a:pt x="-4620" y="-97778"/>
                  </a:lnTo>
                  <a:cubicBezTo>
                    <a:pt x="-13703" y="-97105"/>
                    <a:pt x="-28379" y="-95422"/>
                    <a:pt x="-37379" y="-94022"/>
                  </a:cubicBezTo>
                  <a:lnTo>
                    <a:pt x="-37458" y="-94010"/>
                  </a:lnTo>
                  <a:cubicBezTo>
                    <a:pt x="-46458" y="-92610"/>
                    <a:pt x="-61028" y="-90114"/>
                    <a:pt x="-69980" y="-88438"/>
                  </a:cubicBezTo>
                  <a:lnTo>
                    <a:pt x="-70092" y="-88417"/>
                  </a:lnTo>
                  <a:cubicBezTo>
                    <a:pt x="-79044" y="-86742"/>
                    <a:pt x="-93633" y="-84375"/>
                    <a:pt x="-102656" y="-83135"/>
                  </a:cubicBezTo>
                  <a:lnTo>
                    <a:pt x="-108109" y="-82385"/>
                  </a:lnTo>
                  <a:cubicBezTo>
                    <a:pt x="-114125" y="-81558"/>
                    <a:pt x="-123904" y="-80338"/>
                    <a:pt x="-129938" y="-79662"/>
                  </a:cubicBezTo>
                  <a:lnTo>
                    <a:pt x="-140862" y="-78438"/>
                  </a:lnTo>
                  <a:cubicBezTo>
                    <a:pt x="-146897" y="-77761"/>
                    <a:pt x="-156693" y="-76677"/>
                    <a:pt x="-162729" y="-76017"/>
                  </a:cubicBezTo>
                  <a:lnTo>
                    <a:pt x="-173661" y="-74821"/>
                  </a:lnTo>
                  <a:cubicBezTo>
                    <a:pt x="-179697" y="-74162"/>
                    <a:pt x="-189488" y="-73034"/>
                    <a:pt x="-195516" y="-72304"/>
                  </a:cubicBezTo>
                  <a:lnTo>
                    <a:pt x="-206433" y="-70983"/>
                  </a:lnTo>
                  <a:cubicBezTo>
                    <a:pt x="-212461" y="-70253"/>
                    <a:pt x="-222247" y="-69086"/>
                    <a:pt x="-228278" y="-68377"/>
                  </a:cubicBezTo>
                  <a:lnTo>
                    <a:pt x="-233741" y="-67735"/>
                  </a:lnTo>
                  <a:cubicBezTo>
                    <a:pt x="-242787" y="-66672"/>
                    <a:pt x="-257503" y="-65297"/>
                    <a:pt x="-266589" y="-64666"/>
                  </a:cubicBezTo>
                  <a:lnTo>
                    <a:pt x="-266661" y="-64661"/>
                  </a:lnTo>
                  <a:cubicBezTo>
                    <a:pt x="-275747" y="-64030"/>
                    <a:pt x="-290500" y="-63078"/>
                    <a:pt x="-299592" y="-62534"/>
                  </a:cubicBezTo>
                  <a:lnTo>
                    <a:pt x="-299701" y="-62528"/>
                  </a:lnTo>
                  <a:cubicBezTo>
                    <a:pt x="-308793" y="-61985"/>
                    <a:pt x="-323507" y="-60629"/>
                    <a:pt x="-332545" y="-59502"/>
                  </a:cubicBezTo>
                  <a:lnTo>
                    <a:pt x="-332562" y="-59499"/>
                  </a:lnTo>
                  <a:cubicBezTo>
                    <a:pt x="-341600" y="-58372"/>
                    <a:pt x="-356207" y="-56128"/>
                    <a:pt x="-365166" y="-54490"/>
                  </a:cubicBezTo>
                  <a:lnTo>
                    <a:pt x="-365200" y="-54484"/>
                  </a:lnTo>
                  <a:cubicBezTo>
                    <a:pt x="-374160" y="-52846"/>
                    <a:pt x="-388641" y="-49884"/>
                    <a:pt x="-397523" y="-47871"/>
                  </a:cubicBezTo>
                  <a:lnTo>
                    <a:pt x="-397625" y="-47848"/>
                  </a:lnTo>
                  <a:cubicBezTo>
                    <a:pt x="-406508" y="-45836"/>
                    <a:pt x="-420973" y="-42790"/>
                    <a:pt x="-429913" y="-41049"/>
                  </a:cubicBezTo>
                  <a:lnTo>
                    <a:pt x="-429947" y="-41043"/>
                  </a:lnTo>
                  <a:cubicBezTo>
                    <a:pt x="-438887" y="-39302"/>
                    <a:pt x="-453412" y="-36552"/>
                    <a:pt x="-462370" y="-34904"/>
                  </a:cubicBezTo>
                  <a:lnTo>
                    <a:pt x="-478613" y="-31916"/>
                  </a:lnTo>
                  <a:cubicBezTo>
                    <a:pt x="-478613" y="-31916"/>
                    <a:pt x="-478613" y="-31916"/>
                    <a:pt x="-478613" y="-31916"/>
                  </a:cubicBezTo>
                  <a:lnTo>
                    <a:pt x="-488479" y="-31843"/>
                  </a:lnTo>
                </a:path>
              </a:pathLst>
            </a:custGeom>
            <a:noFill/>
            <a:ln w="5500" cap="rnd">
              <a:solidFill>
                <a:srgbClr val="134562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784">
                  <a:solidFill>
                    <a:srgbClr val="303030"/>
                  </a:solidFill>
                  <a:latin typeface="STSong"/>
                </a:rPr>
                <a:t>2</a:t>
              </a:r>
            </a:p>
          </p:txBody>
        </p:sp>
        <p:sp>
          <p:nvSpPr>
            <p:cNvPr id="222" name="RelatConnector">
              <a:extLst>
                <a:ext uri="{FF2B5EF4-FFF2-40B4-BE49-F238E27FC236}">
                  <a16:creationId xmlns:a16="http://schemas.microsoft.com/office/drawing/2014/main" id="{AEBB63C9-D519-5E41-9AF3-AFE447C11229}"/>
                </a:ext>
              </a:extLst>
            </p:cNvPr>
            <p:cNvSpPr/>
            <p:nvPr/>
          </p:nvSpPr>
          <p:spPr>
            <a:xfrm>
              <a:off x="5696298" y="1309103"/>
              <a:ext cx="1847817" cy="1573661"/>
            </a:xfrm>
            <a:custGeom>
              <a:avLst/>
              <a:gdLst>
                <a:gd name="rtl" fmla="*/ 764790 w 1847817"/>
                <a:gd name="rtt" fmla="*/ 397986 h 1573661"/>
                <a:gd name="rtr" fmla="*/ 844884 w 1847817"/>
                <a:gd name="rtb" fmla="*/ 518986 h 1573661"/>
              </a:gdLst>
              <a:ahLst/>
              <a:cxnLst/>
              <a:rect l="rtl" t="rtt" r="rtr" b="rtb"/>
              <a:pathLst>
                <a:path w="1847817" h="1573661" fill="none">
                  <a:moveTo>
                    <a:pt x="-865041" y="-786831"/>
                  </a:moveTo>
                  <a:lnTo>
                    <a:pt x="-847524" y="-773426"/>
                  </a:lnTo>
                  <a:cubicBezTo>
                    <a:pt x="-842701" y="-769736"/>
                    <a:pt x="-834687" y="-764008"/>
                    <a:pt x="-829634" y="-760641"/>
                  </a:cubicBezTo>
                  <a:lnTo>
                    <a:pt x="-820481" y="-754541"/>
                  </a:lnTo>
                  <a:cubicBezTo>
                    <a:pt x="-815428" y="-751174"/>
                    <a:pt x="-807213" y="-745729"/>
                    <a:pt x="-802144" y="-742387"/>
                  </a:cubicBezTo>
                  <a:lnTo>
                    <a:pt x="-792958" y="-736331"/>
                  </a:lnTo>
                  <a:cubicBezTo>
                    <a:pt x="-787889" y="-732989"/>
                    <a:pt x="-779680" y="-727534"/>
                    <a:pt x="-774636" y="-724155"/>
                  </a:cubicBezTo>
                  <a:lnTo>
                    <a:pt x="-765498" y="-718032"/>
                  </a:lnTo>
                  <a:cubicBezTo>
                    <a:pt x="-760453" y="-714652"/>
                    <a:pt x="-752185" y="-709290"/>
                    <a:pt x="-747041" y="-706063"/>
                  </a:cubicBezTo>
                  <a:lnTo>
                    <a:pt x="-742364" y="-703128"/>
                  </a:lnTo>
                  <a:cubicBezTo>
                    <a:pt x="-734649" y="-698287"/>
                    <a:pt x="-722066" y="-690527"/>
                    <a:pt x="-714277" y="-685807"/>
                  </a:cubicBezTo>
                  <a:lnTo>
                    <a:pt x="-714237" y="-685783"/>
                  </a:lnTo>
                  <a:cubicBezTo>
                    <a:pt x="-706448" y="-681063"/>
                    <a:pt x="-693979" y="-673126"/>
                    <a:pt x="-686405" y="-668067"/>
                  </a:cubicBezTo>
                  <a:lnTo>
                    <a:pt x="-686403" y="-668065"/>
                  </a:lnTo>
                  <a:cubicBezTo>
                    <a:pt x="-678829" y="-663006"/>
                    <a:pt x="-666811" y="-654409"/>
                    <a:pt x="-659577" y="-648876"/>
                  </a:cubicBezTo>
                  <a:lnTo>
                    <a:pt x="-659538" y="-648846"/>
                  </a:lnTo>
                  <a:cubicBezTo>
                    <a:pt x="-652303" y="-643312"/>
                    <a:pt x="-640524" y="-634379"/>
                    <a:pt x="-633245" y="-628905"/>
                  </a:cubicBezTo>
                  <a:lnTo>
                    <a:pt x="-633218" y="-628885"/>
                  </a:lnTo>
                  <a:cubicBezTo>
                    <a:pt x="-625939" y="-623411"/>
                    <a:pt x="-613983" y="-614717"/>
                    <a:pt x="-606532" y="-609480"/>
                  </a:cubicBezTo>
                  <a:lnTo>
                    <a:pt x="-606531" y="-609479"/>
                  </a:lnTo>
                  <a:cubicBezTo>
                    <a:pt x="-599080" y="-604241"/>
                    <a:pt x="-586803" y="-596010"/>
                    <a:pt x="-579128" y="-591107"/>
                  </a:cubicBezTo>
                  <a:lnTo>
                    <a:pt x="-579113" y="-591097"/>
                  </a:lnTo>
                  <a:cubicBezTo>
                    <a:pt x="-571438" y="-586193"/>
                    <a:pt x="-558827" y="-578484"/>
                    <a:pt x="-550963" y="-573889"/>
                  </a:cubicBezTo>
                  <a:lnTo>
                    <a:pt x="-550885" y="-573843"/>
                  </a:lnTo>
                  <a:cubicBezTo>
                    <a:pt x="-543022" y="-569248"/>
                    <a:pt x="-530390" y="-561570"/>
                    <a:pt x="-522690" y="-556706"/>
                  </a:cubicBezTo>
                  <a:lnTo>
                    <a:pt x="-522666" y="-556691"/>
                  </a:lnTo>
                  <a:cubicBezTo>
                    <a:pt x="-514966" y="-551826"/>
                    <a:pt x="-502712" y="-543567"/>
                    <a:pt x="-495313" y="-538255"/>
                  </a:cubicBezTo>
                  <a:lnTo>
                    <a:pt x="-495307" y="-538250"/>
                  </a:lnTo>
                  <a:cubicBezTo>
                    <a:pt x="-487908" y="-532938"/>
                    <a:pt x="-476239" y="-523878"/>
                    <a:pt x="-469259" y="-518026"/>
                  </a:cubicBezTo>
                  <a:lnTo>
                    <a:pt x="-469149" y="-517935"/>
                  </a:lnTo>
                  <a:cubicBezTo>
                    <a:pt x="-462169" y="-512083"/>
                    <a:pt x="-450847" y="-502577"/>
                    <a:pt x="-443876" y="-496715"/>
                  </a:cubicBezTo>
                  <a:lnTo>
                    <a:pt x="-439558" y="-493085"/>
                  </a:lnTo>
                  <a:cubicBezTo>
                    <a:pt x="-434910" y="-489177"/>
                    <a:pt x="-427130" y="-483139"/>
                    <a:pt x="-422190" y="-479608"/>
                  </a:cubicBezTo>
                  <a:lnTo>
                    <a:pt x="-413242" y="-473211"/>
                  </a:lnTo>
                  <a:cubicBezTo>
                    <a:pt x="-408303" y="-469680"/>
                    <a:pt x="-400093" y="-464237"/>
                    <a:pt x="-394917" y="-461063"/>
                  </a:cubicBezTo>
                  <a:lnTo>
                    <a:pt x="-390183" y="-458161"/>
                  </a:lnTo>
                  <a:cubicBezTo>
                    <a:pt x="-382419" y="-453399"/>
                    <a:pt x="-369732" y="-445810"/>
                    <a:pt x="-361865" y="-441221"/>
                  </a:cubicBezTo>
                  <a:lnTo>
                    <a:pt x="-361771" y="-441167"/>
                  </a:lnTo>
                  <a:cubicBezTo>
                    <a:pt x="-353904" y="-436578"/>
                    <a:pt x="-341353" y="-428776"/>
                    <a:pt x="-333756" y="-423752"/>
                  </a:cubicBezTo>
                  <a:lnTo>
                    <a:pt x="-333746" y="-423745"/>
                  </a:lnTo>
                  <a:cubicBezTo>
                    <a:pt x="-326149" y="-418722"/>
                    <a:pt x="-313950" y="-410372"/>
                    <a:pt x="-306517" y="-405109"/>
                  </a:cubicBezTo>
                  <a:lnTo>
                    <a:pt x="-306516" y="-405107"/>
                  </a:lnTo>
                  <a:cubicBezTo>
                    <a:pt x="-299083" y="-399844"/>
                    <a:pt x="-287057" y="-391245"/>
                    <a:pt x="-279672" y="-385914"/>
                  </a:cubicBezTo>
                  <a:lnTo>
                    <a:pt x="-279668" y="-385912"/>
                  </a:lnTo>
                  <a:cubicBezTo>
                    <a:pt x="-272283" y="-380581"/>
                    <a:pt x="-260271" y="-371963"/>
                    <a:pt x="-252855" y="-366675"/>
                  </a:cubicBezTo>
                  <a:lnTo>
                    <a:pt x="-252854" y="-366674"/>
                  </a:lnTo>
                  <a:cubicBezTo>
                    <a:pt x="-245438" y="-361386"/>
                    <a:pt x="-233439" y="-352750"/>
                    <a:pt x="-226070" y="-347397"/>
                  </a:cubicBezTo>
                  <a:lnTo>
                    <a:pt x="-226067" y="-347395"/>
                  </a:lnTo>
                  <a:cubicBezTo>
                    <a:pt x="-218698" y="-342042"/>
                    <a:pt x="-206974" y="-333045"/>
                    <a:pt x="-199896" y="-327312"/>
                  </a:cubicBezTo>
                  <a:lnTo>
                    <a:pt x="-199843" y="-327269"/>
                  </a:lnTo>
                  <a:cubicBezTo>
                    <a:pt x="-192766" y="-321536"/>
                    <a:pt x="-181344" y="-312149"/>
                    <a:pt x="-174349" y="-306316"/>
                  </a:cubicBezTo>
                  <a:lnTo>
                    <a:pt x="-170052" y="-302733"/>
                  </a:lnTo>
                  <a:cubicBezTo>
                    <a:pt x="-165388" y="-298844"/>
                    <a:pt x="-157636" y="-292765"/>
                    <a:pt x="-152748" y="-289163"/>
                  </a:cubicBezTo>
                  <a:lnTo>
                    <a:pt x="-143893" y="-282640"/>
                  </a:lnTo>
                  <a:cubicBezTo>
                    <a:pt x="-139004" y="-279038"/>
                    <a:pt x="-130921" y="-273405"/>
                    <a:pt x="-125849" y="-270066"/>
                  </a:cubicBezTo>
                  <a:lnTo>
                    <a:pt x="-121241" y="-267032"/>
                  </a:lnTo>
                  <a:cubicBezTo>
                    <a:pt x="-113634" y="-262024"/>
                    <a:pt x="-101135" y="-254132"/>
                    <a:pt x="-93343" y="-249417"/>
                  </a:cubicBezTo>
                  <a:lnTo>
                    <a:pt x="-93261" y="-249367"/>
                  </a:lnTo>
                  <a:cubicBezTo>
                    <a:pt x="-85469" y="-244652"/>
                    <a:pt x="-72955" y="-236785"/>
                    <a:pt x="-65328" y="-231806"/>
                  </a:cubicBezTo>
                  <a:lnTo>
                    <a:pt x="-65301" y="-231789"/>
                  </a:lnTo>
                  <a:cubicBezTo>
                    <a:pt x="-57674" y="-226810"/>
                    <a:pt x="-45351" y="-218643"/>
                    <a:pt x="-37794" y="-213559"/>
                  </a:cubicBezTo>
                  <a:lnTo>
                    <a:pt x="-37779" y="-213548"/>
                  </a:lnTo>
                  <a:cubicBezTo>
                    <a:pt x="-30222" y="-208464"/>
                    <a:pt x="-17754" y="-200528"/>
                    <a:pt x="-9948" y="-195835"/>
                  </a:cubicBezTo>
                  <a:lnTo>
                    <a:pt x="-9843" y="-195771"/>
                  </a:lnTo>
                  <a:cubicBezTo>
                    <a:pt x="-2037" y="-191078"/>
                    <a:pt x="10562" y="-183344"/>
                    <a:pt x="18280" y="-178508"/>
                  </a:cubicBezTo>
                  <a:lnTo>
                    <a:pt x="18353" y="-178463"/>
                  </a:lnTo>
                  <a:cubicBezTo>
                    <a:pt x="26071" y="-173627"/>
                    <a:pt x="38282" y="-165312"/>
                    <a:pt x="45609" y="-159902"/>
                  </a:cubicBezTo>
                  <a:lnTo>
                    <a:pt x="45619" y="-159895"/>
                  </a:lnTo>
                  <a:cubicBezTo>
                    <a:pt x="52946" y="-154486"/>
                    <a:pt x="64697" y="-145517"/>
                    <a:pt x="71848" y="-139876"/>
                  </a:cubicBezTo>
                  <a:lnTo>
                    <a:pt x="71873" y="-139855"/>
                  </a:lnTo>
                  <a:cubicBezTo>
                    <a:pt x="79024" y="-134214"/>
                    <a:pt x="90606" y="-125026"/>
                    <a:pt x="97726" y="-119346"/>
                  </a:cubicBezTo>
                  <a:lnTo>
                    <a:pt x="97753" y="-119324"/>
                  </a:lnTo>
                  <a:cubicBezTo>
                    <a:pt x="104873" y="-113645"/>
                    <a:pt x="116531" y="-104555"/>
                    <a:pt x="123776" y="-99035"/>
                  </a:cubicBezTo>
                  <a:lnTo>
                    <a:pt x="123785" y="-99028"/>
                  </a:lnTo>
                  <a:cubicBezTo>
                    <a:pt x="131029" y="-93508"/>
                    <a:pt x="142431" y="-84114"/>
                    <a:pt x="149236" y="-78059"/>
                  </a:cubicBezTo>
                  <a:lnTo>
                    <a:pt x="149339" y="-77967"/>
                  </a:lnTo>
                  <a:cubicBezTo>
                    <a:pt x="156143" y="-71913"/>
                    <a:pt x="167061" y="-61946"/>
                    <a:pt x="173709" y="-55721"/>
                  </a:cubicBezTo>
                  <a:lnTo>
                    <a:pt x="173862" y="-55578"/>
                  </a:lnTo>
                  <a:cubicBezTo>
                    <a:pt x="180510" y="-49352"/>
                    <a:pt x="191605" y="-39592"/>
                    <a:pt x="198627" y="-33792"/>
                  </a:cubicBezTo>
                  <a:lnTo>
                    <a:pt x="202891" y="-30270"/>
                  </a:lnTo>
                  <a:cubicBezTo>
                    <a:pt x="207572" y="-26403"/>
                    <a:pt x="215329" y="-20328"/>
                    <a:pt x="220205" y="-16709"/>
                  </a:cubicBezTo>
                  <a:lnTo>
                    <a:pt x="229028" y="-10160"/>
                  </a:lnTo>
                  <a:cubicBezTo>
                    <a:pt x="233904" y="-6541"/>
                    <a:pt x="241863" y="-729"/>
                    <a:pt x="246794" y="2814"/>
                  </a:cubicBezTo>
                  <a:lnTo>
                    <a:pt x="255726" y="9231"/>
                  </a:lnTo>
                  <a:cubicBezTo>
                    <a:pt x="260657" y="12773"/>
                    <a:pt x="268693" y="18480"/>
                    <a:pt x="273663" y="21968"/>
                  </a:cubicBezTo>
                  <a:lnTo>
                    <a:pt x="282677" y="28295"/>
                  </a:lnTo>
                  <a:cubicBezTo>
                    <a:pt x="287647" y="31784"/>
                    <a:pt x="295611" y="37587"/>
                    <a:pt x="300455" y="41248"/>
                  </a:cubicBezTo>
                  <a:lnTo>
                    <a:pt x="309223" y="47877"/>
                  </a:lnTo>
                  <a:cubicBezTo>
                    <a:pt x="314067" y="51539"/>
                    <a:pt x="321949" y="57456"/>
                    <a:pt x="326816" y="61086"/>
                  </a:cubicBezTo>
                  <a:lnTo>
                    <a:pt x="335631" y="67659"/>
                  </a:lnTo>
                  <a:cubicBezTo>
                    <a:pt x="340498" y="71289"/>
                    <a:pt x="348493" y="77050"/>
                    <a:pt x="353476" y="80520"/>
                  </a:cubicBezTo>
                  <a:lnTo>
                    <a:pt x="358018" y="83683"/>
                  </a:lnTo>
                  <a:cubicBezTo>
                    <a:pt x="365493" y="88887"/>
                    <a:pt x="377495" y="97517"/>
                    <a:pt x="384808" y="102945"/>
                  </a:cubicBezTo>
                  <a:lnTo>
                    <a:pt x="384814" y="102949"/>
                  </a:lnTo>
                  <a:cubicBezTo>
                    <a:pt x="392127" y="108377"/>
                    <a:pt x="404027" y="117149"/>
                    <a:pt x="411376" y="122530"/>
                  </a:cubicBezTo>
                  <a:lnTo>
                    <a:pt x="411390" y="122541"/>
                  </a:lnTo>
                  <a:cubicBezTo>
                    <a:pt x="418739" y="127922"/>
                    <a:pt x="430821" y="136438"/>
                    <a:pt x="438359" y="141550"/>
                  </a:cubicBezTo>
                  <a:lnTo>
                    <a:pt x="438435" y="141602"/>
                  </a:lnTo>
                  <a:cubicBezTo>
                    <a:pt x="445973" y="146714"/>
                    <a:pt x="458046" y="155242"/>
                    <a:pt x="465384" y="160637"/>
                  </a:cubicBezTo>
                  <a:lnTo>
                    <a:pt x="465415" y="160660"/>
                  </a:lnTo>
                  <a:cubicBezTo>
                    <a:pt x="472753" y="166055"/>
                    <a:pt x="484450" y="175090"/>
                    <a:pt x="491524" y="180827"/>
                  </a:cubicBezTo>
                  <a:lnTo>
                    <a:pt x="491539" y="180839"/>
                  </a:lnTo>
                  <a:cubicBezTo>
                    <a:pt x="498612" y="186577"/>
                    <a:pt x="510031" y="195966"/>
                    <a:pt x="517027" y="201798"/>
                  </a:cubicBezTo>
                  <a:lnTo>
                    <a:pt x="517045" y="201812"/>
                  </a:lnTo>
                  <a:cubicBezTo>
                    <a:pt x="524040" y="207644"/>
                    <a:pt x="535425" y="217076"/>
                    <a:pt x="542457" y="222865"/>
                  </a:cubicBezTo>
                  <a:lnTo>
                    <a:pt x="542471" y="222876"/>
                  </a:lnTo>
                  <a:cubicBezTo>
                    <a:pt x="549503" y="228665"/>
                    <a:pt x="560829" y="238166"/>
                    <a:pt x="567753" y="244084"/>
                  </a:cubicBezTo>
                  <a:lnTo>
                    <a:pt x="567770" y="244099"/>
                  </a:lnTo>
                  <a:cubicBezTo>
                    <a:pt x="574694" y="250017"/>
                    <a:pt x="585634" y="259951"/>
                    <a:pt x="592190" y="266273"/>
                  </a:cubicBezTo>
                  <a:lnTo>
                    <a:pt x="592260" y="266341"/>
                  </a:lnTo>
                  <a:cubicBezTo>
                    <a:pt x="598816" y="272663"/>
                    <a:pt x="609540" y="282839"/>
                    <a:pt x="616198" y="289054"/>
                  </a:cubicBezTo>
                  <a:lnTo>
                    <a:pt x="620248" y="292835"/>
                  </a:lnTo>
                  <a:cubicBezTo>
                    <a:pt x="624686" y="296979"/>
                    <a:pt x="632014" y="303568"/>
                    <a:pt x="636604" y="307543"/>
                  </a:cubicBezTo>
                  <a:lnTo>
                    <a:pt x="644914" y="314740"/>
                  </a:lnTo>
                  <a:cubicBezTo>
                    <a:pt x="649503" y="318715"/>
                    <a:pt x="657199" y="324860"/>
                    <a:pt x="662092" y="328456"/>
                  </a:cubicBezTo>
                  <a:lnTo>
                    <a:pt x="666611" y="331778"/>
                  </a:lnTo>
                  <a:cubicBezTo>
                    <a:pt x="673949" y="337173"/>
                    <a:pt x="685889" y="345891"/>
                    <a:pt x="693263" y="351238"/>
                  </a:cubicBezTo>
                  <a:lnTo>
                    <a:pt x="693405" y="351341"/>
                  </a:lnTo>
                  <a:cubicBezTo>
                    <a:pt x="700778" y="356688"/>
                    <a:pt x="712406" y="365801"/>
                    <a:pt x="719361" y="371682"/>
                  </a:cubicBezTo>
                  <a:lnTo>
                    <a:pt x="719408" y="371722"/>
                  </a:lnTo>
                  <a:cubicBezTo>
                    <a:pt x="726363" y="377603"/>
                    <a:pt x="737330" y="387505"/>
                    <a:pt x="743889" y="393825"/>
                  </a:cubicBezTo>
                  <a:lnTo>
                    <a:pt x="743936" y="393870"/>
                  </a:lnTo>
                  <a:cubicBezTo>
                    <a:pt x="750495" y="400190"/>
                    <a:pt x="760964" y="410625"/>
                    <a:pt x="767305" y="417164"/>
                  </a:cubicBezTo>
                  <a:lnTo>
                    <a:pt x="767364" y="417225"/>
                  </a:lnTo>
                  <a:cubicBezTo>
                    <a:pt x="773705" y="423764"/>
                    <a:pt x="784082" y="434293"/>
                    <a:pt x="790528" y="440728"/>
                  </a:cubicBezTo>
                  <a:lnTo>
                    <a:pt x="790560" y="440759"/>
                  </a:lnTo>
                  <a:cubicBezTo>
                    <a:pt x="797005" y="447194"/>
                    <a:pt x="807523" y="457584"/>
                    <a:pt x="814037" y="463949"/>
                  </a:cubicBezTo>
                  <a:lnTo>
                    <a:pt x="814068" y="463979"/>
                  </a:lnTo>
                  <a:cubicBezTo>
                    <a:pt x="820582" y="470345"/>
                    <a:pt x="831181" y="480651"/>
                    <a:pt x="837728" y="486983"/>
                  </a:cubicBezTo>
                  <a:lnTo>
                    <a:pt x="837781" y="487035"/>
                  </a:lnTo>
                  <a:cubicBezTo>
                    <a:pt x="844327" y="493368"/>
                    <a:pt x="854877" y="503724"/>
                    <a:pt x="861329" y="510153"/>
                  </a:cubicBezTo>
                  <a:lnTo>
                    <a:pt x="861413" y="510236"/>
                  </a:lnTo>
                  <a:cubicBezTo>
                    <a:pt x="867865" y="516664"/>
                    <a:pt x="878044" y="527378"/>
                    <a:pt x="884134" y="534150"/>
                  </a:cubicBezTo>
                  <a:lnTo>
                    <a:pt x="884227" y="534254"/>
                  </a:lnTo>
                  <a:cubicBezTo>
                    <a:pt x="890317" y="541027"/>
                    <a:pt x="899745" y="552399"/>
                    <a:pt x="905272" y="559639"/>
                  </a:cubicBezTo>
                  <a:lnTo>
                    <a:pt x="905384" y="559785"/>
                  </a:lnTo>
                  <a:cubicBezTo>
                    <a:pt x="910910" y="567025"/>
                    <a:pt x="919681" y="578924"/>
                    <a:pt x="924961" y="586345"/>
                  </a:cubicBezTo>
                  <a:lnTo>
                    <a:pt x="925055" y="586478"/>
                  </a:lnTo>
                  <a:cubicBezTo>
                    <a:pt x="930335" y="593899"/>
                    <a:pt x="938668" y="606107"/>
                    <a:pt x="943657" y="613728"/>
                  </a:cubicBezTo>
                  <a:lnTo>
                    <a:pt x="943739" y="613853"/>
                  </a:lnTo>
                  <a:cubicBezTo>
                    <a:pt x="948727" y="621473"/>
                    <a:pt x="956184" y="634217"/>
                    <a:pt x="960383" y="642299"/>
                  </a:cubicBezTo>
                  <a:lnTo>
                    <a:pt x="962989" y="647315"/>
                  </a:lnTo>
                  <a:cubicBezTo>
                    <a:pt x="965788" y="652703"/>
                    <a:pt x="969576" y="661765"/>
                    <a:pt x="971443" y="667543"/>
                  </a:cubicBezTo>
                  <a:lnTo>
                    <a:pt x="974825" y="678006"/>
                  </a:lnTo>
                  <a:cubicBezTo>
                    <a:pt x="976692" y="683784"/>
                    <a:pt x="978633" y="693383"/>
                    <a:pt x="979156" y="699432"/>
                  </a:cubicBezTo>
                  <a:lnTo>
                    <a:pt x="980053" y="709781"/>
                  </a:lnTo>
                  <a:cubicBezTo>
                    <a:pt x="980577" y="715830"/>
                    <a:pt x="979087" y="725280"/>
                    <a:pt x="976727" y="730875"/>
                  </a:cubicBezTo>
                  <a:lnTo>
                    <a:pt x="972993" y="739729"/>
                  </a:lnTo>
                  <a:cubicBezTo>
                    <a:pt x="970633" y="745324"/>
                    <a:pt x="964642" y="752633"/>
                    <a:pt x="959618" y="756045"/>
                  </a:cubicBezTo>
                  <a:lnTo>
                    <a:pt x="951485" y="761568"/>
                  </a:lnTo>
                  <a:cubicBezTo>
                    <a:pt x="946462" y="764979"/>
                    <a:pt x="937637" y="769065"/>
                    <a:pt x="931785" y="770688"/>
                  </a:cubicBezTo>
                  <a:lnTo>
                    <a:pt x="921939" y="773419"/>
                  </a:lnTo>
                  <a:cubicBezTo>
                    <a:pt x="916088" y="775042"/>
                    <a:pt x="906461" y="777059"/>
                    <a:pt x="900451" y="777922"/>
                  </a:cubicBezTo>
                  <a:lnTo>
                    <a:pt x="884666" y="780187"/>
                  </a:lnTo>
                  <a:cubicBezTo>
                    <a:pt x="881661" y="780618"/>
                    <a:pt x="876945" y="781910"/>
                    <a:pt x="874139" y="783069"/>
                  </a:cubicBezTo>
                  <a:lnTo>
                    <a:pt x="865041" y="786831"/>
                  </a:lnTo>
                </a:path>
              </a:pathLst>
            </a:custGeom>
            <a:noFill/>
            <a:ln w="5500" cap="rnd">
              <a:solidFill>
                <a:srgbClr val="7030A0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784">
                  <a:solidFill>
                    <a:srgbClr val="303030"/>
                  </a:solidFill>
                  <a:latin typeface="STSong"/>
                </a:rPr>
                <a:t>3</a:t>
              </a:r>
            </a:p>
          </p:txBody>
        </p:sp>
        <p:sp>
          <p:nvSpPr>
            <p:cNvPr id="223" name="RelatConnector">
              <a:extLst>
                <a:ext uri="{FF2B5EF4-FFF2-40B4-BE49-F238E27FC236}">
                  <a16:creationId xmlns:a16="http://schemas.microsoft.com/office/drawing/2014/main" id="{A97DE7D3-9229-3B49-BAD1-C396CACE7BB0}"/>
                </a:ext>
              </a:extLst>
            </p:cNvPr>
            <p:cNvSpPr/>
            <p:nvPr/>
          </p:nvSpPr>
          <p:spPr>
            <a:xfrm>
              <a:off x="6118448" y="3281866"/>
              <a:ext cx="988801" cy="2239536"/>
            </a:xfrm>
            <a:custGeom>
              <a:avLst/>
              <a:gdLst>
                <a:gd name="rtl" fmla="*/ -859434 w 988801"/>
                <a:gd name="rtt" fmla="*/ -93667 h 2239536"/>
                <a:gd name="rtr" fmla="*/ -776761 w 988801"/>
                <a:gd name="rtb" fmla="*/ 32833 h 2239536"/>
              </a:gdLst>
              <a:ahLst/>
              <a:cxnLst/>
              <a:rect l="rtl" t="rtt" r="rtr" b="rtb"/>
              <a:pathLst>
                <a:path w="988801" h="2239536" fill="none">
                  <a:moveTo>
                    <a:pt x="90609" y="-1119768"/>
                  </a:moveTo>
                  <a:lnTo>
                    <a:pt x="74465" y="-1104748"/>
                  </a:lnTo>
                  <a:cubicBezTo>
                    <a:pt x="70019" y="-1100612"/>
                    <a:pt x="63009" y="-1093690"/>
                    <a:pt x="58816" y="-1089297"/>
                  </a:cubicBezTo>
                  <a:lnTo>
                    <a:pt x="43634" y="-1073390"/>
                  </a:lnTo>
                  <a:lnTo>
                    <a:pt x="28454" y="-1057473"/>
                  </a:lnTo>
                  <a:cubicBezTo>
                    <a:pt x="24264" y="-1053078"/>
                    <a:pt x="17423" y="-1045983"/>
                    <a:pt x="13185" y="-1041634"/>
                  </a:cubicBezTo>
                  <a:lnTo>
                    <a:pt x="5511" y="-1033759"/>
                  </a:lnTo>
                  <a:cubicBezTo>
                    <a:pt x="1273" y="-1029411"/>
                    <a:pt x="-5508" y="-1022259"/>
                    <a:pt x="-9624" y="-1017796"/>
                  </a:cubicBezTo>
                  <a:lnTo>
                    <a:pt x="-13367" y="-1013737"/>
                  </a:lnTo>
                  <a:cubicBezTo>
                    <a:pt x="-19541" y="-1007042"/>
                    <a:pt x="-29487" y="-996104"/>
                    <a:pt x="-35567" y="-989322"/>
                  </a:cubicBezTo>
                  <a:lnTo>
                    <a:pt x="-35598" y="-989287"/>
                  </a:lnTo>
                  <a:cubicBezTo>
                    <a:pt x="-41678" y="-982505"/>
                    <a:pt x="-51787" y="-971723"/>
                    <a:pt x="-58164" y="-965219"/>
                  </a:cubicBezTo>
                  <a:lnTo>
                    <a:pt x="-58166" y="-965217"/>
                  </a:lnTo>
                  <a:cubicBezTo>
                    <a:pt x="-64543" y="-958714"/>
                    <a:pt x="-75220" y="-948499"/>
                    <a:pt x="-82000" y="-942417"/>
                  </a:cubicBezTo>
                  <a:lnTo>
                    <a:pt x="-82036" y="-942384"/>
                  </a:lnTo>
                  <a:cubicBezTo>
                    <a:pt x="-88815" y="-936302"/>
                    <a:pt x="-99775" y="-926380"/>
                    <a:pt x="-106499" y="-920236"/>
                  </a:cubicBezTo>
                  <a:lnTo>
                    <a:pt x="-106524" y="-920214"/>
                  </a:lnTo>
                  <a:cubicBezTo>
                    <a:pt x="-113248" y="-914071"/>
                    <a:pt x="-123993" y="-903919"/>
                    <a:pt x="-130508" y="-897555"/>
                  </a:cubicBezTo>
                  <a:lnTo>
                    <a:pt x="-130511" y="-897552"/>
                  </a:lnTo>
                  <a:cubicBezTo>
                    <a:pt x="-137026" y="-891187"/>
                    <a:pt x="-147358" y="-880618"/>
                    <a:pt x="-153572" y="-873960"/>
                  </a:cubicBezTo>
                  <a:lnTo>
                    <a:pt x="-153586" y="-873946"/>
                  </a:lnTo>
                  <a:cubicBezTo>
                    <a:pt x="-159800" y="-867288"/>
                    <a:pt x="-169656" y="-856272"/>
                    <a:pt x="-175584" y="-849358"/>
                  </a:cubicBezTo>
                  <a:lnTo>
                    <a:pt x="-175641" y="-849291"/>
                  </a:lnTo>
                  <a:cubicBezTo>
                    <a:pt x="-181569" y="-842376"/>
                    <a:pt x="-191367" y="-831307"/>
                    <a:pt x="-197510" y="-824583"/>
                  </a:cubicBezTo>
                  <a:lnTo>
                    <a:pt x="-201233" y="-820508"/>
                  </a:lnTo>
                  <a:cubicBezTo>
                    <a:pt x="-205329" y="-816025"/>
                    <a:pt x="-212174" y="-808939"/>
                    <a:pt x="-216513" y="-804692"/>
                  </a:cubicBezTo>
                  <a:lnTo>
                    <a:pt x="-224371" y="-796999"/>
                  </a:lnTo>
                  <a:cubicBezTo>
                    <a:pt x="-228710" y="-792751"/>
                    <a:pt x="-235989" y="-786114"/>
                    <a:pt x="-240618" y="-782185"/>
                  </a:cubicBezTo>
                  <a:lnTo>
                    <a:pt x="-244916" y="-778536"/>
                  </a:lnTo>
                  <a:cubicBezTo>
                    <a:pt x="-251860" y="-772642"/>
                    <a:pt x="-263116" y="-763057"/>
                    <a:pt x="-270041" y="-757142"/>
                  </a:cubicBezTo>
                  <a:lnTo>
                    <a:pt x="-270156" y="-757044"/>
                  </a:lnTo>
                  <a:cubicBezTo>
                    <a:pt x="-277082" y="-751129"/>
                    <a:pt x="-287903" y="-741075"/>
                    <a:pt x="-294312" y="-734603"/>
                  </a:cubicBezTo>
                  <a:lnTo>
                    <a:pt x="-294325" y="-734589"/>
                  </a:lnTo>
                  <a:cubicBezTo>
                    <a:pt x="-300733" y="-728117"/>
                    <a:pt x="-310721" y="-717232"/>
                    <a:pt x="-316619" y="-710292"/>
                  </a:cubicBezTo>
                  <a:lnTo>
                    <a:pt x="-316664" y="-710239"/>
                  </a:lnTo>
                  <a:cubicBezTo>
                    <a:pt x="-322562" y="-703299"/>
                    <a:pt x="-331977" y="-691902"/>
                    <a:pt x="-337679" y="-684799"/>
                  </a:cubicBezTo>
                  <a:lnTo>
                    <a:pt x="-337749" y="-684712"/>
                  </a:lnTo>
                  <a:cubicBezTo>
                    <a:pt x="-343450" y="-677609"/>
                    <a:pt x="-352986" y="-666318"/>
                    <a:pt x="-359034" y="-659507"/>
                  </a:cubicBezTo>
                  <a:lnTo>
                    <a:pt x="-362689" y="-655391"/>
                  </a:lnTo>
                  <a:cubicBezTo>
                    <a:pt x="-366721" y="-650851"/>
                    <a:pt x="-373357" y="-643565"/>
                    <a:pt x="-377501" y="-639127"/>
                  </a:cubicBezTo>
                  <a:lnTo>
                    <a:pt x="-385003" y="-631094"/>
                  </a:lnTo>
                  <a:cubicBezTo>
                    <a:pt x="-389147" y="-626656"/>
                    <a:pt x="-395880" y="-619458"/>
                    <a:pt x="-400031" y="-615026"/>
                  </a:cubicBezTo>
                  <a:lnTo>
                    <a:pt x="-407549" y="-607002"/>
                  </a:lnTo>
                  <a:cubicBezTo>
                    <a:pt x="-411700" y="-602571"/>
                    <a:pt x="-418389" y="-595333"/>
                    <a:pt x="-422479" y="-590845"/>
                  </a:cubicBezTo>
                  <a:lnTo>
                    <a:pt x="-437294" y="-574589"/>
                  </a:lnTo>
                  <a:lnTo>
                    <a:pt x="-452118" y="-558334"/>
                  </a:lnTo>
                  <a:cubicBezTo>
                    <a:pt x="-456209" y="-553848"/>
                    <a:pt x="-463006" y="-546713"/>
                    <a:pt x="-467289" y="-542409"/>
                  </a:cubicBezTo>
                  <a:lnTo>
                    <a:pt x="-471221" y="-538457"/>
                  </a:lnTo>
                  <a:cubicBezTo>
                    <a:pt x="-477645" y="-532000"/>
                    <a:pt x="-488097" y="-521544"/>
                    <a:pt x="-494551" y="-515117"/>
                  </a:cubicBezTo>
                  <a:lnTo>
                    <a:pt x="-494640" y="-515028"/>
                  </a:lnTo>
                  <a:cubicBezTo>
                    <a:pt x="-501094" y="-508601"/>
                    <a:pt x="-511190" y="-497813"/>
                    <a:pt x="-517176" y="-490949"/>
                  </a:cubicBezTo>
                  <a:lnTo>
                    <a:pt x="-517207" y="-490913"/>
                  </a:lnTo>
                  <a:cubicBezTo>
                    <a:pt x="-523193" y="-484049"/>
                    <a:pt x="-532547" y="-472610"/>
                    <a:pt x="-538085" y="-465379"/>
                  </a:cubicBezTo>
                  <a:lnTo>
                    <a:pt x="-538125" y="-465327"/>
                  </a:lnTo>
                  <a:cubicBezTo>
                    <a:pt x="-543664" y="-458096"/>
                    <a:pt x="-552357" y="-446144"/>
                    <a:pt x="-557530" y="-438647"/>
                  </a:cubicBezTo>
                  <a:lnTo>
                    <a:pt x="-557600" y="-438546"/>
                  </a:lnTo>
                  <a:cubicBezTo>
                    <a:pt x="-562773" y="-431049"/>
                    <a:pt x="-571301" y="-418974"/>
                    <a:pt x="-576636" y="-411592"/>
                  </a:cubicBezTo>
                  <a:lnTo>
                    <a:pt x="-586323" y="-398189"/>
                  </a:lnTo>
                  <a:lnTo>
                    <a:pt x="-596004" y="-384820"/>
                  </a:lnTo>
                  <a:cubicBezTo>
                    <a:pt x="-601346" y="-377443"/>
                    <a:pt x="-609619" y="-365200"/>
                    <a:pt x="-614471" y="-357492"/>
                  </a:cubicBezTo>
                  <a:lnTo>
                    <a:pt x="-614516" y="-357422"/>
                  </a:lnTo>
                  <a:cubicBezTo>
                    <a:pt x="-619368" y="-349714"/>
                    <a:pt x="-627267" y="-337217"/>
                    <a:pt x="-632146" y="-329526"/>
                  </a:cubicBezTo>
                  <a:lnTo>
                    <a:pt x="-635095" y="-324879"/>
                  </a:lnTo>
                  <a:cubicBezTo>
                    <a:pt x="-638348" y="-319752"/>
                    <a:pt x="-643877" y="-311598"/>
                    <a:pt x="-647435" y="-306678"/>
                  </a:cubicBezTo>
                  <a:lnTo>
                    <a:pt x="-653829" y="-297839"/>
                  </a:lnTo>
                  <a:cubicBezTo>
                    <a:pt x="-657387" y="-292919"/>
                    <a:pt x="-663224" y="-284978"/>
                    <a:pt x="-666858" y="-280113"/>
                  </a:cubicBezTo>
                  <a:lnTo>
                    <a:pt x="-673403" y="-271352"/>
                  </a:lnTo>
                  <a:cubicBezTo>
                    <a:pt x="-677037" y="-266488"/>
                    <a:pt x="-682886" y="-258555"/>
                    <a:pt x="-686460" y="-253646"/>
                  </a:cubicBezTo>
                  <a:lnTo>
                    <a:pt x="-692908" y="-244790"/>
                  </a:lnTo>
                  <a:cubicBezTo>
                    <a:pt x="-696481" y="-239881"/>
                    <a:pt x="-702116" y="-231797"/>
                    <a:pt x="-705484" y="-226745"/>
                  </a:cubicBezTo>
                  <a:lnTo>
                    <a:pt x="-711555" y="-217639"/>
                  </a:lnTo>
                  <a:cubicBezTo>
                    <a:pt x="-714923" y="-212587"/>
                    <a:pt x="-720616" y="-204546"/>
                    <a:pt x="-724262" y="-199691"/>
                  </a:cubicBezTo>
                  <a:lnTo>
                    <a:pt x="-727626" y="-195210"/>
                  </a:lnTo>
                  <a:cubicBezTo>
                    <a:pt x="-733095" y="-187927"/>
                    <a:pt x="-741993" y="-176121"/>
                    <a:pt x="-747489" y="-168857"/>
                  </a:cubicBezTo>
                  <a:lnTo>
                    <a:pt x="-747637" y="-168661"/>
                  </a:lnTo>
                  <a:cubicBezTo>
                    <a:pt x="-753133" y="-161397"/>
                    <a:pt x="-761535" y="-149250"/>
                    <a:pt x="-766393" y="-141545"/>
                  </a:cubicBezTo>
                  <a:lnTo>
                    <a:pt x="-766464" y="-141433"/>
                  </a:lnTo>
                  <a:cubicBezTo>
                    <a:pt x="-771322" y="-133728"/>
                    <a:pt x="-778719" y="-120940"/>
                    <a:pt x="-782976" y="-112888"/>
                  </a:cubicBezTo>
                  <a:lnTo>
                    <a:pt x="-783030" y="-112785"/>
                  </a:lnTo>
                  <a:cubicBezTo>
                    <a:pt x="-787287" y="-104733"/>
                    <a:pt x="-793921" y="-91525"/>
                    <a:pt x="-797838" y="-83302"/>
                  </a:cubicBezTo>
                  <a:lnTo>
                    <a:pt x="-797891" y="-83192"/>
                  </a:lnTo>
                  <a:cubicBezTo>
                    <a:pt x="-801808" y="-74969"/>
                    <a:pt x="-807904" y="-61503"/>
                    <a:pt x="-811497" y="-53134"/>
                  </a:cubicBezTo>
                  <a:lnTo>
                    <a:pt x="-811543" y="-53027"/>
                  </a:lnTo>
                  <a:cubicBezTo>
                    <a:pt x="-815137" y="-44657"/>
                    <a:pt x="-821004" y="-31088"/>
                    <a:pt x="-824640" y="-22737"/>
                  </a:cubicBezTo>
                  <a:lnTo>
                    <a:pt x="-824674" y="-22660"/>
                  </a:lnTo>
                  <a:cubicBezTo>
                    <a:pt x="-828310" y="-14310"/>
                    <a:pt x="-833947" y="-646"/>
                    <a:pt x="-837256" y="7840"/>
                  </a:cubicBezTo>
                  <a:lnTo>
                    <a:pt x="-837286" y="7917"/>
                  </a:lnTo>
                  <a:cubicBezTo>
                    <a:pt x="-840596" y="16403"/>
                    <a:pt x="-845501" y="30341"/>
                    <a:pt x="-848235" y="39029"/>
                  </a:cubicBezTo>
                  <a:lnTo>
                    <a:pt x="-848262" y="39116"/>
                  </a:lnTo>
                  <a:cubicBezTo>
                    <a:pt x="-850996" y="47804"/>
                    <a:pt x="-855386" y="61921"/>
                    <a:pt x="-858060" y="70628"/>
                  </a:cubicBezTo>
                  <a:lnTo>
                    <a:pt x="-859682" y="75907"/>
                  </a:lnTo>
                  <a:cubicBezTo>
                    <a:pt x="-861465" y="81711"/>
                    <a:pt x="-864140" y="91195"/>
                    <a:pt x="-865654" y="97075"/>
                  </a:cubicBezTo>
                  <a:lnTo>
                    <a:pt x="-868396" y="107727"/>
                  </a:lnTo>
                  <a:cubicBezTo>
                    <a:pt x="-869909" y="113607"/>
                    <a:pt x="-871987" y="123234"/>
                    <a:pt x="-873034" y="129215"/>
                  </a:cubicBezTo>
                  <a:lnTo>
                    <a:pt x="-874930" y="140047"/>
                  </a:lnTo>
                  <a:cubicBezTo>
                    <a:pt x="-875977" y="146028"/>
                    <a:pt x="-877641" y="155743"/>
                    <a:pt x="-878645" y="161731"/>
                  </a:cubicBezTo>
                  <a:lnTo>
                    <a:pt x="-882258" y="183284"/>
                  </a:lnTo>
                  <a:lnTo>
                    <a:pt x="-885852" y="204783"/>
                  </a:lnTo>
                  <a:cubicBezTo>
                    <a:pt x="-886853" y="210771"/>
                    <a:pt x="-888294" y="220520"/>
                    <a:pt x="-889069" y="226542"/>
                  </a:cubicBezTo>
                  <a:lnTo>
                    <a:pt x="-890449" y="237259"/>
                  </a:lnTo>
                  <a:cubicBezTo>
                    <a:pt x="-891224" y="243281"/>
                    <a:pt x="-892188" y="253086"/>
                    <a:pt x="-892599" y="259144"/>
                  </a:cubicBezTo>
                  <a:lnTo>
                    <a:pt x="-893331" y="269927"/>
                  </a:lnTo>
                  <a:cubicBezTo>
                    <a:pt x="-893742" y="275985"/>
                    <a:pt x="-894222" y="285827"/>
                    <a:pt x="-894402" y="291897"/>
                  </a:cubicBezTo>
                  <a:lnTo>
                    <a:pt x="-895048" y="313711"/>
                  </a:lnTo>
                  <a:lnTo>
                    <a:pt x="-895716" y="335681"/>
                  </a:lnTo>
                  <a:cubicBezTo>
                    <a:pt x="-895901" y="341750"/>
                    <a:pt x="-895816" y="351598"/>
                    <a:pt x="-895527" y="357663"/>
                  </a:cubicBezTo>
                  <a:lnTo>
                    <a:pt x="-895264" y="363202"/>
                  </a:lnTo>
                  <a:cubicBezTo>
                    <a:pt x="-894831" y="372300"/>
                    <a:pt x="-893387" y="386995"/>
                    <a:pt x="-892042" y="396003"/>
                  </a:cubicBezTo>
                  <a:lnTo>
                    <a:pt x="-892033" y="396060"/>
                  </a:lnTo>
                  <a:cubicBezTo>
                    <a:pt x="-890688" y="405068"/>
                    <a:pt x="-887461" y="419456"/>
                    <a:pt x="-884832" y="428176"/>
                  </a:cubicBezTo>
                  <a:lnTo>
                    <a:pt x="-883217" y="433532"/>
                  </a:lnTo>
                  <a:cubicBezTo>
                    <a:pt x="-881464" y="439346"/>
                    <a:pt x="-878279" y="448666"/>
                    <a:pt x="-876108" y="454337"/>
                  </a:cubicBezTo>
                  <a:lnTo>
                    <a:pt x="-872187" y="464582"/>
                  </a:lnTo>
                  <a:cubicBezTo>
                    <a:pt x="-870016" y="470252"/>
                    <a:pt x="-866532" y="479472"/>
                    <a:pt x="-864410" y="485161"/>
                  </a:cubicBezTo>
                  <a:lnTo>
                    <a:pt x="-856820" y="505510"/>
                  </a:lnTo>
                  <a:lnTo>
                    <a:pt x="-849213" y="525853"/>
                  </a:lnTo>
                  <a:cubicBezTo>
                    <a:pt x="-847086" y="531540"/>
                    <a:pt x="-843487" y="540714"/>
                    <a:pt x="-841179" y="546330"/>
                  </a:cubicBezTo>
                  <a:lnTo>
                    <a:pt x="-837066" y="556339"/>
                  </a:lnTo>
                  <a:cubicBezTo>
                    <a:pt x="-834759" y="561955"/>
                    <a:pt x="-830644" y="570902"/>
                    <a:pt x="-827883" y="576310"/>
                  </a:cubicBezTo>
                  <a:lnTo>
                    <a:pt x="-822946" y="585977"/>
                  </a:lnTo>
                  <a:cubicBezTo>
                    <a:pt x="-820185" y="591385"/>
                    <a:pt x="-815374" y="599979"/>
                    <a:pt x="-812208" y="605160"/>
                  </a:cubicBezTo>
                  <a:lnTo>
                    <a:pt x="-806541" y="614433"/>
                  </a:lnTo>
                  <a:cubicBezTo>
                    <a:pt x="-803375" y="619614"/>
                    <a:pt x="-797944" y="627831"/>
                    <a:pt x="-794418" y="632775"/>
                  </a:cubicBezTo>
                  <a:lnTo>
                    <a:pt x="-788112" y="641617"/>
                  </a:lnTo>
                  <a:cubicBezTo>
                    <a:pt x="-784586" y="646560"/>
                    <a:pt x="-778658" y="654430"/>
                    <a:pt x="-774881" y="659184"/>
                  </a:cubicBezTo>
                  <a:lnTo>
                    <a:pt x="-768143" y="667661"/>
                  </a:lnTo>
                  <a:cubicBezTo>
                    <a:pt x="-764366" y="672415"/>
                    <a:pt x="-758182" y="680089"/>
                    <a:pt x="-754340" y="684791"/>
                  </a:cubicBezTo>
                  <a:lnTo>
                    <a:pt x="-747511" y="693149"/>
                  </a:lnTo>
                  <a:cubicBezTo>
                    <a:pt x="-743669" y="697851"/>
                    <a:pt x="-737465" y="705509"/>
                    <a:pt x="-733662" y="710242"/>
                  </a:cubicBezTo>
                  <a:lnTo>
                    <a:pt x="-726860" y="718707"/>
                  </a:lnTo>
                  <a:cubicBezTo>
                    <a:pt x="-723057" y="723440"/>
                    <a:pt x="-716708" y="730976"/>
                    <a:pt x="-712689" y="735527"/>
                  </a:cubicBezTo>
                  <a:lnTo>
                    <a:pt x="-705470" y="743702"/>
                  </a:lnTo>
                  <a:cubicBezTo>
                    <a:pt x="-701451" y="748253"/>
                    <a:pt x="-694729" y="755456"/>
                    <a:pt x="-690466" y="759780"/>
                  </a:cubicBezTo>
                  <a:lnTo>
                    <a:pt x="-682796" y="767561"/>
                  </a:lnTo>
                  <a:cubicBezTo>
                    <a:pt x="-678534" y="771886"/>
                    <a:pt x="-671551" y="778841"/>
                    <a:pt x="-667209" y="783086"/>
                  </a:cubicBezTo>
                  <a:lnTo>
                    <a:pt x="-659369" y="790753"/>
                  </a:lnTo>
                  <a:cubicBezTo>
                    <a:pt x="-655028" y="794998"/>
                    <a:pt x="-647963" y="801870"/>
                    <a:pt x="-643599" y="806092"/>
                  </a:cubicBezTo>
                  <a:lnTo>
                    <a:pt x="-639611" y="809950"/>
                  </a:lnTo>
                  <a:cubicBezTo>
                    <a:pt x="-633065" y="816283"/>
                    <a:pt x="-622103" y="826189"/>
                    <a:pt x="-615141" y="832062"/>
                  </a:cubicBezTo>
                  <a:lnTo>
                    <a:pt x="-615114" y="832085"/>
                  </a:lnTo>
                  <a:cubicBezTo>
                    <a:pt x="-608152" y="837958"/>
                    <a:pt x="-596677" y="847275"/>
                    <a:pt x="-589499" y="852882"/>
                  </a:cubicBezTo>
                  <a:lnTo>
                    <a:pt x="-589468" y="852907"/>
                  </a:lnTo>
                  <a:cubicBezTo>
                    <a:pt x="-582290" y="858513"/>
                    <a:pt x="-570655" y="867634"/>
                    <a:pt x="-563496" y="873264"/>
                  </a:cubicBezTo>
                  <a:lnTo>
                    <a:pt x="-563438" y="873310"/>
                  </a:lnTo>
                  <a:cubicBezTo>
                    <a:pt x="-556279" y="878940"/>
                    <a:pt x="-544598" y="888002"/>
                    <a:pt x="-537364" y="893536"/>
                  </a:cubicBezTo>
                  <a:lnTo>
                    <a:pt x="-537273" y="893606"/>
                  </a:lnTo>
                  <a:cubicBezTo>
                    <a:pt x="-530039" y="899141"/>
                    <a:pt x="-518057" y="907791"/>
                    <a:pt x="-510527" y="912915"/>
                  </a:cubicBezTo>
                  <a:lnTo>
                    <a:pt x="-510446" y="912971"/>
                  </a:lnTo>
                  <a:cubicBezTo>
                    <a:pt x="-502916" y="918095"/>
                    <a:pt x="-490469" y="926062"/>
                    <a:pt x="-482663" y="930755"/>
                  </a:cubicBezTo>
                  <a:lnTo>
                    <a:pt x="-482581" y="930805"/>
                  </a:lnTo>
                  <a:cubicBezTo>
                    <a:pt x="-474775" y="935498"/>
                    <a:pt x="-462028" y="942984"/>
                    <a:pt x="-454128" y="947516"/>
                  </a:cubicBezTo>
                  <a:lnTo>
                    <a:pt x="-454061" y="947554"/>
                  </a:lnTo>
                  <a:cubicBezTo>
                    <a:pt x="-446160" y="952086"/>
                    <a:pt x="-433305" y="959386"/>
                    <a:pt x="-425365" y="963849"/>
                  </a:cubicBezTo>
                  <a:lnTo>
                    <a:pt x="-425317" y="963876"/>
                  </a:lnTo>
                  <a:cubicBezTo>
                    <a:pt x="-417378" y="968340"/>
                    <a:pt x="-404550" y="975689"/>
                    <a:pt x="-396684" y="980280"/>
                  </a:cubicBezTo>
                  <a:lnTo>
                    <a:pt x="-396635" y="980309"/>
                  </a:lnTo>
                  <a:cubicBezTo>
                    <a:pt x="-388769" y="984901"/>
                    <a:pt x="-376050" y="992436"/>
                    <a:pt x="-368244" y="997128"/>
                  </a:cubicBezTo>
                  <a:lnTo>
                    <a:pt x="-368153" y="997182"/>
                  </a:lnTo>
                  <a:cubicBezTo>
                    <a:pt x="-360347" y="1001874"/>
                    <a:pt x="-347612" y="1009383"/>
                    <a:pt x="-339727" y="1013942"/>
                  </a:cubicBezTo>
                  <a:lnTo>
                    <a:pt x="-339620" y="1014004"/>
                  </a:lnTo>
                  <a:cubicBezTo>
                    <a:pt x="-331735" y="1018564"/>
                    <a:pt x="-318666" y="1025450"/>
                    <a:pt x="-310447" y="1029376"/>
                  </a:cubicBezTo>
                  <a:lnTo>
                    <a:pt x="-310363" y="1029416"/>
                  </a:lnTo>
                  <a:cubicBezTo>
                    <a:pt x="-302144" y="1033342"/>
                    <a:pt x="-288547" y="1039108"/>
                    <a:pt x="-280012" y="1042288"/>
                  </a:cubicBezTo>
                  <a:lnTo>
                    <a:pt x="-279825" y="1042357"/>
                  </a:lnTo>
                  <a:cubicBezTo>
                    <a:pt x="-271290" y="1045537"/>
                    <a:pt x="-257415" y="1050639"/>
                    <a:pt x="-248853" y="1053747"/>
                  </a:cubicBezTo>
                  <a:lnTo>
                    <a:pt x="-248718" y="1053796"/>
                  </a:lnTo>
                  <a:cubicBezTo>
                    <a:pt x="-240157" y="1056904"/>
                    <a:pt x="-226422" y="1062356"/>
                    <a:pt x="-218061" y="1065968"/>
                  </a:cubicBezTo>
                  <a:lnTo>
                    <a:pt x="-218059" y="1065968"/>
                  </a:lnTo>
                  <a:cubicBezTo>
                    <a:pt x="-209698" y="1069579"/>
                    <a:pt x="-196294" y="1075803"/>
                    <a:pt x="-188139" y="1079861"/>
                  </a:cubicBezTo>
                  <a:lnTo>
                    <a:pt x="-188095" y="1079883"/>
                  </a:lnTo>
                  <a:cubicBezTo>
                    <a:pt x="-179941" y="1083940"/>
                    <a:pt x="-166777" y="1090666"/>
                    <a:pt x="-158711" y="1094896"/>
                  </a:cubicBezTo>
                  <a:lnTo>
                    <a:pt x="-158580" y="1094965"/>
                  </a:lnTo>
                  <a:cubicBezTo>
                    <a:pt x="-150514" y="1099195"/>
                    <a:pt x="-137272" y="1105760"/>
                    <a:pt x="-129021" y="1109618"/>
                  </a:cubicBezTo>
                  <a:lnTo>
                    <a:pt x="-123955" y="1111988"/>
                  </a:lnTo>
                  <a:cubicBezTo>
                    <a:pt x="-118455" y="1114560"/>
                    <a:pt x="-109107" y="1117300"/>
                    <a:pt x="-103088" y="1118103"/>
                  </a:cubicBezTo>
                  <a:lnTo>
                    <a:pt x="-90609" y="1119768"/>
                  </a:lnTo>
                </a:path>
              </a:pathLst>
            </a:custGeom>
            <a:noFill/>
            <a:ln w="5500" cap="rnd">
              <a:solidFill>
                <a:srgbClr val="1E7A7A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40">
                  <a:solidFill>
                    <a:srgbClr val="303030"/>
                  </a:solidFill>
                  <a:latin typeface="STSong"/>
                </a:rPr>
                <a:t>4</a:t>
              </a:r>
            </a:p>
          </p:txBody>
        </p:sp>
        <p:sp>
          <p:nvSpPr>
            <p:cNvPr id="224" name="RelatConnector">
              <a:extLst>
                <a:ext uri="{FF2B5EF4-FFF2-40B4-BE49-F238E27FC236}">
                  <a16:creationId xmlns:a16="http://schemas.microsoft.com/office/drawing/2014/main" id="{345759F5-5E48-E84E-84A4-C4F1138FEC23}"/>
                </a:ext>
              </a:extLst>
            </p:cNvPr>
            <p:cNvSpPr/>
            <p:nvPr/>
          </p:nvSpPr>
          <p:spPr>
            <a:xfrm>
              <a:off x="2346547" y="2708523"/>
              <a:ext cx="1662796" cy="3498550"/>
            </a:xfrm>
            <a:custGeom>
              <a:avLst/>
              <a:gdLst>
                <a:gd name="rtl" fmla="*/ -1421018 w 1662796"/>
                <a:gd name="rtt" fmla="*/ 116982 h 3498550"/>
                <a:gd name="rtr" fmla="*/ -1278018 w 1662796"/>
                <a:gd name="rtb" fmla="*/ 210482 h 3498550"/>
              </a:gdLst>
              <a:ahLst/>
              <a:cxnLst/>
              <a:rect l="rtl" t="rtt" r="rtr" b="rtb"/>
              <a:pathLst>
                <a:path w="1662796" h="3498550" fill="none">
                  <a:moveTo>
                    <a:pt x="-309822" y="1749275"/>
                  </a:moveTo>
                  <a:lnTo>
                    <a:pt x="-326384" y="1734719"/>
                  </a:lnTo>
                  <a:cubicBezTo>
                    <a:pt x="-330945" y="1730710"/>
                    <a:pt x="-338529" y="1724422"/>
                    <a:pt x="-343313" y="1720683"/>
                  </a:cubicBezTo>
                  <a:lnTo>
                    <a:pt x="-351969" y="1713919"/>
                  </a:lnTo>
                  <a:cubicBezTo>
                    <a:pt x="-356753" y="1710180"/>
                    <a:pt x="-364511" y="1704101"/>
                    <a:pt x="-369285" y="1700349"/>
                  </a:cubicBezTo>
                  <a:lnTo>
                    <a:pt x="-377926" y="1693558"/>
                  </a:lnTo>
                  <a:cubicBezTo>
                    <a:pt x="-382700" y="1689806"/>
                    <a:pt x="-390402" y="1683658"/>
                    <a:pt x="-395119" y="1679834"/>
                  </a:cubicBezTo>
                  <a:lnTo>
                    <a:pt x="-403656" y="1672913"/>
                  </a:lnTo>
                  <a:cubicBezTo>
                    <a:pt x="-408373" y="1669089"/>
                    <a:pt x="-416097" y="1662968"/>
                    <a:pt x="-420897" y="1659250"/>
                  </a:cubicBezTo>
                  <a:lnTo>
                    <a:pt x="-425259" y="1655871"/>
                  </a:lnTo>
                  <a:cubicBezTo>
                    <a:pt x="-432459" y="1650293"/>
                    <a:pt x="-444182" y="1641285"/>
                    <a:pt x="-451425" y="1635764"/>
                  </a:cubicBezTo>
                  <a:lnTo>
                    <a:pt x="-451468" y="1635731"/>
                  </a:lnTo>
                  <a:cubicBezTo>
                    <a:pt x="-458712" y="1630210"/>
                    <a:pt x="-470229" y="1620948"/>
                    <a:pt x="-477176" y="1615059"/>
                  </a:cubicBezTo>
                  <a:lnTo>
                    <a:pt x="-477190" y="1615047"/>
                  </a:lnTo>
                  <a:cubicBezTo>
                    <a:pt x="-484138" y="1609157"/>
                    <a:pt x="-495057" y="1599204"/>
                    <a:pt x="-501563" y="1592830"/>
                  </a:cubicBezTo>
                  <a:lnTo>
                    <a:pt x="-513391" y="1581243"/>
                  </a:lnTo>
                  <a:lnTo>
                    <a:pt x="-529132" y="1565830"/>
                  </a:lnTo>
                  <a:cubicBezTo>
                    <a:pt x="-533470" y="1561582"/>
                    <a:pt x="-540595" y="1554773"/>
                    <a:pt x="-545034" y="1550631"/>
                  </a:cubicBezTo>
                  <a:lnTo>
                    <a:pt x="-553070" y="1543133"/>
                  </a:lnTo>
                  <a:cubicBezTo>
                    <a:pt x="-557510" y="1538991"/>
                    <a:pt x="-564835" y="1532399"/>
                    <a:pt x="-569421" y="1528420"/>
                  </a:cubicBezTo>
                  <a:lnTo>
                    <a:pt x="-573582" y="1524809"/>
                  </a:lnTo>
                  <a:cubicBezTo>
                    <a:pt x="-580461" y="1518840"/>
                    <a:pt x="-591778" y="1509329"/>
                    <a:pt x="-598842" y="1503580"/>
                  </a:cubicBezTo>
                  <a:lnTo>
                    <a:pt x="-598916" y="1503519"/>
                  </a:lnTo>
                  <a:cubicBezTo>
                    <a:pt x="-605980" y="1497769"/>
                    <a:pt x="-617241" y="1488196"/>
                    <a:pt x="-624052" y="1482149"/>
                  </a:cubicBezTo>
                  <a:lnTo>
                    <a:pt x="-624090" y="1482116"/>
                  </a:lnTo>
                  <a:cubicBezTo>
                    <a:pt x="-630901" y="1476069"/>
                    <a:pt x="-641613" y="1465892"/>
                    <a:pt x="-648001" y="1459399"/>
                  </a:cubicBezTo>
                  <a:lnTo>
                    <a:pt x="-648024" y="1459375"/>
                  </a:lnTo>
                  <a:cubicBezTo>
                    <a:pt x="-654411" y="1452883"/>
                    <a:pt x="-664322" y="1441930"/>
                    <a:pt x="-670147" y="1434928"/>
                  </a:cubicBezTo>
                  <a:lnTo>
                    <a:pt x="-670244" y="1434811"/>
                  </a:lnTo>
                  <a:cubicBezTo>
                    <a:pt x="-676069" y="1427808"/>
                    <a:pt x="-685465" y="1416395"/>
                    <a:pt x="-691218" y="1409334"/>
                  </a:cubicBezTo>
                  <a:lnTo>
                    <a:pt x="-694771" y="1404973"/>
                  </a:lnTo>
                  <a:cubicBezTo>
                    <a:pt x="-698607" y="1400265"/>
                    <a:pt x="-705091" y="1392851"/>
                    <a:pt x="-709246" y="1388423"/>
                  </a:cubicBezTo>
                  <a:lnTo>
                    <a:pt x="-716749" y="1380425"/>
                  </a:lnTo>
                  <a:cubicBezTo>
                    <a:pt x="-720904" y="1375997"/>
                    <a:pt x="-727863" y="1369024"/>
                    <a:pt x="-732284" y="1364861"/>
                  </a:cubicBezTo>
                  <a:lnTo>
                    <a:pt x="-736306" y="1361072"/>
                  </a:lnTo>
                  <a:cubicBezTo>
                    <a:pt x="-742937" y="1354828"/>
                    <a:pt x="-753765" y="1344762"/>
                    <a:pt x="-760476" y="1338605"/>
                  </a:cubicBezTo>
                  <a:lnTo>
                    <a:pt x="-760551" y="1338536"/>
                  </a:lnTo>
                  <a:cubicBezTo>
                    <a:pt x="-767262" y="1332378"/>
                    <a:pt x="-777818" y="1322039"/>
                    <a:pt x="-784113" y="1315456"/>
                  </a:cubicBezTo>
                  <a:lnTo>
                    <a:pt x="-784128" y="1315440"/>
                  </a:lnTo>
                  <a:cubicBezTo>
                    <a:pt x="-790423" y="1308858"/>
                    <a:pt x="-800417" y="1297967"/>
                    <a:pt x="-806436" y="1291131"/>
                  </a:cubicBezTo>
                  <a:lnTo>
                    <a:pt x="-806446" y="1291120"/>
                  </a:lnTo>
                  <a:cubicBezTo>
                    <a:pt x="-812465" y="1284284"/>
                    <a:pt x="-822131" y="1273098"/>
                    <a:pt x="-828022" y="1266152"/>
                  </a:cubicBezTo>
                  <a:lnTo>
                    <a:pt x="-828032" y="1266141"/>
                  </a:lnTo>
                  <a:cubicBezTo>
                    <a:pt x="-833923" y="1259195"/>
                    <a:pt x="-843465" y="1247902"/>
                    <a:pt x="-849330" y="1240934"/>
                  </a:cubicBezTo>
                  <a:lnTo>
                    <a:pt x="-849336" y="1240927"/>
                  </a:lnTo>
                  <a:cubicBezTo>
                    <a:pt x="-855201" y="1233958"/>
                    <a:pt x="-864616" y="1222560"/>
                    <a:pt x="-870350" y="1215484"/>
                  </a:cubicBezTo>
                  <a:lnTo>
                    <a:pt x="-870356" y="1215477"/>
                  </a:lnTo>
                  <a:cubicBezTo>
                    <a:pt x="-876090" y="1208401"/>
                    <a:pt x="-885031" y="1196636"/>
                    <a:pt x="-890312" y="1189216"/>
                  </a:cubicBezTo>
                  <a:lnTo>
                    <a:pt x="-890347" y="1189166"/>
                  </a:lnTo>
                  <a:cubicBezTo>
                    <a:pt x="-895628" y="1181746"/>
                    <a:pt x="-904052" y="1169598"/>
                    <a:pt x="-909150" y="1162050"/>
                  </a:cubicBezTo>
                  <a:lnTo>
                    <a:pt x="-912264" y="1157439"/>
                  </a:lnTo>
                  <a:cubicBezTo>
                    <a:pt x="-915663" y="1152408"/>
                    <a:pt x="-921380" y="1144383"/>
                    <a:pt x="-925025" y="1139526"/>
                  </a:cubicBezTo>
                  <a:lnTo>
                    <a:pt x="-931597" y="1130770"/>
                  </a:lnTo>
                  <a:cubicBezTo>
                    <a:pt x="-935242" y="1125913"/>
                    <a:pt x="-941322" y="1118159"/>
                    <a:pt x="-945169" y="1113461"/>
                  </a:cubicBezTo>
                  <a:lnTo>
                    <a:pt x="-952120" y="1104972"/>
                  </a:lnTo>
                  <a:cubicBezTo>
                    <a:pt x="-955966" y="1100274"/>
                    <a:pt x="-962313" y="1092735"/>
                    <a:pt x="-966286" y="1088143"/>
                  </a:cubicBezTo>
                  <a:lnTo>
                    <a:pt x="-969931" y="1083932"/>
                  </a:lnTo>
                  <a:cubicBezTo>
                    <a:pt x="-975891" y="1077045"/>
                    <a:pt x="-985308" y="1065653"/>
                    <a:pt x="-990951" y="1058504"/>
                  </a:cubicBezTo>
                  <a:lnTo>
                    <a:pt x="-990968" y="1058482"/>
                  </a:lnTo>
                  <a:cubicBezTo>
                    <a:pt x="-996610" y="1051332"/>
                    <a:pt x="-1005622" y="1039613"/>
                    <a:pt x="-1011082" y="1032324"/>
                  </a:cubicBezTo>
                  <a:lnTo>
                    <a:pt x="-1011099" y="1032301"/>
                  </a:lnTo>
                  <a:cubicBezTo>
                    <a:pt x="-1016560" y="1025011"/>
                    <a:pt x="-1025652" y="1013358"/>
                    <a:pt x="-1031395" y="1006288"/>
                  </a:cubicBezTo>
                  <a:lnTo>
                    <a:pt x="-1031493" y="1006167"/>
                  </a:lnTo>
                  <a:cubicBezTo>
                    <a:pt x="-1037236" y="999098"/>
                    <a:pt x="-1046382" y="987485"/>
                    <a:pt x="-1051909" y="980245"/>
                  </a:cubicBezTo>
                  <a:lnTo>
                    <a:pt x="-1051999" y="980127"/>
                  </a:lnTo>
                  <a:cubicBezTo>
                    <a:pt x="-1057526" y="972888"/>
                    <a:pt x="-1065962" y="960765"/>
                    <a:pt x="-1070830" y="953067"/>
                  </a:cubicBezTo>
                  <a:lnTo>
                    <a:pt x="-1070878" y="952991"/>
                  </a:lnTo>
                  <a:cubicBezTo>
                    <a:pt x="-1075746" y="945293"/>
                    <a:pt x="-1083367" y="932630"/>
                    <a:pt x="-1087890" y="924724"/>
                  </a:cubicBezTo>
                  <a:lnTo>
                    <a:pt x="-1087941" y="924635"/>
                  </a:lnTo>
                  <a:cubicBezTo>
                    <a:pt x="-1092464" y="916729"/>
                    <a:pt x="-1099689" y="903832"/>
                    <a:pt x="-1104069" y="895846"/>
                  </a:cubicBezTo>
                  <a:lnTo>
                    <a:pt x="-1104112" y="895767"/>
                  </a:lnTo>
                  <a:cubicBezTo>
                    <a:pt x="-1108491" y="887781"/>
                    <a:pt x="-1115660" y="874851"/>
                    <a:pt x="-1120114" y="866906"/>
                  </a:cubicBezTo>
                  <a:lnTo>
                    <a:pt x="-1120141" y="866858"/>
                  </a:lnTo>
                  <a:cubicBezTo>
                    <a:pt x="-1124595" y="858913"/>
                    <a:pt x="-1131235" y="845720"/>
                    <a:pt x="-1134962" y="837410"/>
                  </a:cubicBezTo>
                  <a:lnTo>
                    <a:pt x="-1135028" y="837264"/>
                  </a:lnTo>
                  <a:cubicBezTo>
                    <a:pt x="-1138756" y="828954"/>
                    <a:pt x="-1144541" y="815352"/>
                    <a:pt x="-1147942" y="806903"/>
                  </a:cubicBezTo>
                  <a:lnTo>
                    <a:pt x="-1150065" y="801628"/>
                  </a:lnTo>
                  <a:cubicBezTo>
                    <a:pt x="-1152332" y="795995"/>
                    <a:pt x="-1156231" y="786946"/>
                    <a:pt x="-1158768" y="781429"/>
                  </a:cubicBezTo>
                  <a:lnTo>
                    <a:pt x="-1163350" y="771464"/>
                  </a:lnTo>
                  <a:cubicBezTo>
                    <a:pt x="-1165887" y="765947"/>
                    <a:pt x="-1170173" y="757074"/>
                    <a:pt x="-1172916" y="751657"/>
                  </a:cubicBezTo>
                  <a:lnTo>
                    <a:pt x="-1177848" y="741920"/>
                  </a:lnTo>
                  <a:cubicBezTo>
                    <a:pt x="-1180592" y="736503"/>
                    <a:pt x="-1185050" y="727713"/>
                    <a:pt x="-1187800" y="722299"/>
                  </a:cubicBezTo>
                  <a:lnTo>
                    <a:pt x="-1192749" y="712555"/>
                  </a:lnTo>
                  <a:cubicBezTo>
                    <a:pt x="-1195499" y="707141"/>
                    <a:pt x="-1199946" y="698345"/>
                    <a:pt x="-1202675" y="692921"/>
                  </a:cubicBezTo>
                  <a:lnTo>
                    <a:pt x="-1207600" y="683132"/>
                  </a:lnTo>
                  <a:cubicBezTo>
                    <a:pt x="-1210329" y="677708"/>
                    <a:pt x="-1214534" y="668798"/>
                    <a:pt x="-1216987" y="663243"/>
                  </a:cubicBezTo>
                  <a:lnTo>
                    <a:pt x="-1221407" y="653229"/>
                  </a:lnTo>
                  <a:cubicBezTo>
                    <a:pt x="-1223859" y="647674"/>
                    <a:pt x="-1227800" y="638640"/>
                    <a:pt x="-1230203" y="633064"/>
                  </a:cubicBezTo>
                  <a:lnTo>
                    <a:pt x="-1234538" y="623005"/>
                  </a:lnTo>
                  <a:cubicBezTo>
                    <a:pt x="-1236941" y="617429"/>
                    <a:pt x="-1240917" y="608411"/>
                    <a:pt x="-1243413" y="602876"/>
                  </a:cubicBezTo>
                  <a:lnTo>
                    <a:pt x="-1247939" y="592841"/>
                  </a:lnTo>
                  <a:cubicBezTo>
                    <a:pt x="-1250435" y="587306"/>
                    <a:pt x="-1254277" y="578233"/>
                    <a:pt x="-1256515" y="572588"/>
                  </a:cubicBezTo>
                  <a:lnTo>
                    <a:pt x="-1260568" y="562364"/>
                  </a:lnTo>
                  <a:cubicBezTo>
                    <a:pt x="-1262805" y="556719"/>
                    <a:pt x="-1266391" y="547539"/>
                    <a:pt x="-1268573" y="541872"/>
                  </a:cubicBezTo>
                  <a:lnTo>
                    <a:pt x="-1270558" y="536717"/>
                  </a:lnTo>
                  <a:cubicBezTo>
                    <a:pt x="-1273830" y="528217"/>
                    <a:pt x="-1279275" y="514473"/>
                    <a:pt x="-1282712" y="506038"/>
                  </a:cubicBezTo>
                  <a:lnTo>
                    <a:pt x="-1282759" y="505921"/>
                  </a:lnTo>
                  <a:cubicBezTo>
                    <a:pt x="-1286196" y="497486"/>
                    <a:pt x="-1291395" y="483652"/>
                    <a:pt x="-1294364" y="475042"/>
                  </a:cubicBezTo>
                  <a:lnTo>
                    <a:pt x="-1294397" y="474943"/>
                  </a:lnTo>
                  <a:cubicBezTo>
                    <a:pt x="-1297366" y="466333"/>
                    <a:pt x="-1301730" y="452215"/>
                    <a:pt x="-1304138" y="443431"/>
                  </a:cubicBezTo>
                  <a:lnTo>
                    <a:pt x="-1304163" y="443340"/>
                  </a:lnTo>
                  <a:cubicBezTo>
                    <a:pt x="-1306571" y="434556"/>
                    <a:pt x="-1310259" y="420241"/>
                    <a:pt x="-1312396" y="411388"/>
                  </a:cubicBezTo>
                  <a:lnTo>
                    <a:pt x="-1312417" y="411298"/>
                  </a:lnTo>
                  <a:cubicBezTo>
                    <a:pt x="-1314554" y="402444"/>
                    <a:pt x="-1317941" y="388054"/>
                    <a:pt x="-1319978" y="379176"/>
                  </a:cubicBezTo>
                  <a:lnTo>
                    <a:pt x="-1319997" y="379095"/>
                  </a:lnTo>
                  <a:cubicBezTo>
                    <a:pt x="-1322033" y="370218"/>
                    <a:pt x="-1325079" y="355753"/>
                    <a:pt x="-1326794" y="346808"/>
                  </a:cubicBezTo>
                  <a:lnTo>
                    <a:pt x="-1326810" y="346728"/>
                  </a:lnTo>
                  <a:cubicBezTo>
                    <a:pt x="-1328525" y="337783"/>
                    <a:pt x="-1330743" y="323178"/>
                    <a:pt x="-1331761" y="314127"/>
                  </a:cubicBezTo>
                  <a:lnTo>
                    <a:pt x="-1331775" y="313998"/>
                  </a:lnTo>
                  <a:cubicBezTo>
                    <a:pt x="-1332793" y="304947"/>
                    <a:pt x="-1334434" y="290254"/>
                    <a:pt x="-1335438" y="281202"/>
                  </a:cubicBezTo>
                  <a:lnTo>
                    <a:pt x="-1336049" y="275698"/>
                  </a:lnTo>
                  <a:cubicBezTo>
                    <a:pt x="-1336718" y="269663"/>
                    <a:pt x="-1337902" y="259879"/>
                    <a:pt x="-1338692" y="253859"/>
                  </a:cubicBezTo>
                  <a:lnTo>
                    <a:pt x="-1340119" y="242978"/>
                  </a:lnTo>
                  <a:cubicBezTo>
                    <a:pt x="-1340908" y="236958"/>
                    <a:pt x="-1342494" y="227235"/>
                    <a:pt x="-1343659" y="221276"/>
                  </a:cubicBezTo>
                  <a:lnTo>
                    <a:pt x="-1344735" y="215769"/>
                  </a:lnTo>
                  <a:cubicBezTo>
                    <a:pt x="-1346483" y="206831"/>
                    <a:pt x="-1349243" y="192307"/>
                    <a:pt x="-1350896" y="183350"/>
                  </a:cubicBezTo>
                  <a:lnTo>
                    <a:pt x="-1350937" y="183129"/>
                  </a:lnTo>
                  <a:cubicBezTo>
                    <a:pt x="-1352590" y="174172"/>
                    <a:pt x="-1354610" y="159542"/>
                    <a:pt x="-1355445" y="150472"/>
                  </a:cubicBezTo>
                  <a:lnTo>
                    <a:pt x="-1355458" y="150330"/>
                  </a:lnTo>
                  <a:cubicBezTo>
                    <a:pt x="-1356293" y="141261"/>
                    <a:pt x="-1357056" y="126508"/>
                    <a:pt x="-1357161" y="117401"/>
                  </a:cubicBezTo>
                  <a:lnTo>
                    <a:pt x="-1357163" y="117258"/>
                  </a:lnTo>
                  <a:cubicBezTo>
                    <a:pt x="-1357268" y="108151"/>
                    <a:pt x="-1357082" y="93373"/>
                    <a:pt x="-1356746" y="84271"/>
                  </a:cubicBezTo>
                  <a:lnTo>
                    <a:pt x="-1356741" y="84131"/>
                  </a:lnTo>
                  <a:cubicBezTo>
                    <a:pt x="-1356406" y="75029"/>
                    <a:pt x="-1355884" y="60254"/>
                    <a:pt x="-1355576" y="51152"/>
                  </a:cubicBezTo>
                  <a:lnTo>
                    <a:pt x="-1355015" y="34582"/>
                  </a:lnTo>
                  <a:lnTo>
                    <a:pt x="-1354444" y="18023"/>
                  </a:lnTo>
                  <a:cubicBezTo>
                    <a:pt x="-1354130" y="8921"/>
                    <a:pt x="-1353592" y="-5854"/>
                    <a:pt x="-1353244" y="-14955"/>
                  </a:cubicBezTo>
                  <a:lnTo>
                    <a:pt x="-1353241" y="-15052"/>
                  </a:lnTo>
                  <a:cubicBezTo>
                    <a:pt x="-1352892" y="-24153"/>
                    <a:pt x="-1352178" y="-38919"/>
                    <a:pt x="-1351645" y="-48012"/>
                  </a:cubicBezTo>
                  <a:lnTo>
                    <a:pt x="-1351637" y="-48143"/>
                  </a:lnTo>
                  <a:cubicBezTo>
                    <a:pt x="-1351105" y="-57236"/>
                    <a:pt x="-1349829" y="-71959"/>
                    <a:pt x="-1348791" y="-81008"/>
                  </a:cubicBezTo>
                  <a:lnTo>
                    <a:pt x="-1348776" y="-81137"/>
                  </a:lnTo>
                  <a:cubicBezTo>
                    <a:pt x="-1347738" y="-90185"/>
                    <a:pt x="-1345506" y="-104789"/>
                    <a:pt x="-1343795" y="-113735"/>
                  </a:cubicBezTo>
                  <a:lnTo>
                    <a:pt x="-1343768" y="-113876"/>
                  </a:lnTo>
                  <a:cubicBezTo>
                    <a:pt x="-1342057" y="-122822"/>
                    <a:pt x="-1339148" y="-137316"/>
                    <a:pt x="-1337276" y="-146230"/>
                  </a:cubicBezTo>
                  <a:lnTo>
                    <a:pt x="-1337256" y="-146326"/>
                  </a:lnTo>
                  <a:cubicBezTo>
                    <a:pt x="-1335384" y="-155240"/>
                    <a:pt x="-1332293" y="-169697"/>
                    <a:pt x="-1330357" y="-178597"/>
                  </a:cubicBezTo>
                  <a:lnTo>
                    <a:pt x="-1330344" y="-178657"/>
                  </a:lnTo>
                  <a:cubicBezTo>
                    <a:pt x="-1328408" y="-187557"/>
                    <a:pt x="-1324971" y="-201932"/>
                    <a:pt x="-1322671" y="-210745"/>
                  </a:cubicBezTo>
                  <a:lnTo>
                    <a:pt x="-1322658" y="-210796"/>
                  </a:lnTo>
                  <a:cubicBezTo>
                    <a:pt x="-1320358" y="-219609"/>
                    <a:pt x="-1316258" y="-233808"/>
                    <a:pt x="-1313506" y="-242490"/>
                  </a:cubicBezTo>
                  <a:lnTo>
                    <a:pt x="-1311828" y="-247782"/>
                  </a:lnTo>
                  <a:cubicBezTo>
                    <a:pt x="-1309993" y="-253570"/>
                    <a:pt x="-1307077" y="-262985"/>
                    <a:pt x="-1305319" y="-268797"/>
                  </a:cubicBezTo>
                  <a:lnTo>
                    <a:pt x="-1302141" y="-279301"/>
                  </a:lnTo>
                  <a:cubicBezTo>
                    <a:pt x="-1300383" y="-285113"/>
                    <a:pt x="-1297459" y="-294525"/>
                    <a:pt x="-1295614" y="-300310"/>
                  </a:cubicBezTo>
                  <a:lnTo>
                    <a:pt x="-1292284" y="-310753"/>
                  </a:lnTo>
                  <a:cubicBezTo>
                    <a:pt x="-1290439" y="-316538"/>
                    <a:pt x="-1287193" y="-325840"/>
                    <a:pt x="-1285039" y="-331517"/>
                  </a:cubicBezTo>
                  <a:lnTo>
                    <a:pt x="-1281150" y="-341769"/>
                  </a:lnTo>
                  <a:cubicBezTo>
                    <a:pt x="-1278995" y="-347446"/>
                    <a:pt x="-1275337" y="-356596"/>
                    <a:pt x="-1272983" y="-362193"/>
                  </a:cubicBezTo>
                  <a:lnTo>
                    <a:pt x="-1268740" y="-372284"/>
                  </a:lnTo>
                  <a:cubicBezTo>
                    <a:pt x="-1266386" y="-377881"/>
                    <a:pt x="-1262607" y="-386983"/>
                    <a:pt x="-1260304" y="-392602"/>
                  </a:cubicBezTo>
                  <a:lnTo>
                    <a:pt x="-1256172" y="-402681"/>
                  </a:lnTo>
                  <a:cubicBezTo>
                    <a:pt x="-1253869" y="-408299"/>
                    <a:pt x="-1250183" y="-417440"/>
                    <a:pt x="-1247945" y="-423084"/>
                  </a:cubicBezTo>
                  <a:lnTo>
                    <a:pt x="-1243925" y="-433221"/>
                  </a:lnTo>
                  <a:cubicBezTo>
                    <a:pt x="-1241686" y="-438866"/>
                    <a:pt x="-1237949" y="-447985"/>
                    <a:pt x="-1235583" y="-453577"/>
                  </a:cubicBezTo>
                  <a:lnTo>
                    <a:pt x="-1231326" y="-463640"/>
                  </a:lnTo>
                  <a:cubicBezTo>
                    <a:pt x="-1228959" y="-469232"/>
                    <a:pt x="-1224970" y="-478243"/>
                    <a:pt x="-1222420" y="-483754"/>
                  </a:cubicBezTo>
                  <a:lnTo>
                    <a:pt x="-1217829" y="-493679"/>
                  </a:lnTo>
                  <a:cubicBezTo>
                    <a:pt x="-1215279" y="-499190"/>
                    <a:pt x="-1210892" y="-508011"/>
                    <a:pt x="-1208035" y="-513369"/>
                  </a:cubicBezTo>
                  <a:lnTo>
                    <a:pt x="-1202890" y="-523022"/>
                  </a:lnTo>
                  <a:cubicBezTo>
                    <a:pt x="-1200033" y="-528380"/>
                    <a:pt x="-1195176" y="-536952"/>
                    <a:pt x="-1192047" y="-542156"/>
                  </a:cubicBezTo>
                  <a:lnTo>
                    <a:pt x="-1186406" y="-551539"/>
                  </a:lnTo>
                  <a:cubicBezTo>
                    <a:pt x="-1183277" y="-556743"/>
                    <a:pt x="-1178113" y="-565138"/>
                    <a:pt x="-1174879" y="-570277"/>
                  </a:cubicBezTo>
                  <a:lnTo>
                    <a:pt x="-1169066" y="-579515"/>
                  </a:lnTo>
                  <a:cubicBezTo>
                    <a:pt x="-1165832" y="-584654"/>
                    <a:pt x="-1160766" y="-593105"/>
                    <a:pt x="-1157757" y="-598380"/>
                  </a:cubicBezTo>
                  <a:lnTo>
                    <a:pt x="-1152370" y="-607825"/>
                  </a:lnTo>
                  <a:cubicBezTo>
                    <a:pt x="-1149361" y="-613099"/>
                    <a:pt x="-1144716" y="-621787"/>
                    <a:pt x="-1142001" y="-627218"/>
                  </a:cubicBezTo>
                  <a:lnTo>
                    <a:pt x="-1139520" y="-632180"/>
                  </a:lnTo>
                  <a:cubicBezTo>
                    <a:pt x="-1135447" y="-640327"/>
                    <a:pt x="-1128671" y="-653465"/>
                    <a:pt x="-1124394" y="-661507"/>
                  </a:cubicBezTo>
                  <a:lnTo>
                    <a:pt x="-1124351" y="-661589"/>
                  </a:lnTo>
                  <a:cubicBezTo>
                    <a:pt x="-1120074" y="-669631"/>
                    <a:pt x="-1112549" y="-682338"/>
                    <a:pt x="-1107554" y="-689954"/>
                  </a:cubicBezTo>
                  <a:lnTo>
                    <a:pt x="-1107551" y="-689959"/>
                  </a:lnTo>
                  <a:cubicBezTo>
                    <a:pt x="-1102556" y="-697575"/>
                    <a:pt x="-1093938" y="-709571"/>
                    <a:pt x="-1088314" y="-716735"/>
                  </a:cubicBezTo>
                  <a:lnTo>
                    <a:pt x="-1088292" y="-716762"/>
                  </a:lnTo>
                  <a:cubicBezTo>
                    <a:pt x="-1082668" y="-723927"/>
                    <a:pt x="-1073247" y="-735314"/>
                    <a:pt x="-1067263" y="-742180"/>
                  </a:cubicBezTo>
                  <a:lnTo>
                    <a:pt x="-1063605" y="-746377"/>
                  </a:lnTo>
                  <a:cubicBezTo>
                    <a:pt x="-1059616" y="-750955"/>
                    <a:pt x="-1053202" y="-758439"/>
                    <a:pt x="-1049290" y="-763082"/>
                  </a:cubicBezTo>
                  <a:lnTo>
                    <a:pt x="-1042232" y="-771458"/>
                  </a:lnTo>
                  <a:cubicBezTo>
                    <a:pt x="-1038320" y="-776101"/>
                    <a:pt x="-1032353" y="-783931"/>
                    <a:pt x="-1028914" y="-788936"/>
                  </a:cubicBezTo>
                  <a:lnTo>
                    <a:pt x="-1022689" y="-797993"/>
                  </a:lnTo>
                  <a:cubicBezTo>
                    <a:pt x="-1019250" y="-802997"/>
                    <a:pt x="-1013964" y="-811308"/>
                    <a:pt x="-1010889" y="-816544"/>
                  </a:cubicBezTo>
                  <a:lnTo>
                    <a:pt x="-1007913" y="-821611"/>
                  </a:lnTo>
                  <a:cubicBezTo>
                    <a:pt x="-1003300" y="-829465"/>
                    <a:pt x="-995568" y="-842062"/>
                    <a:pt x="-990653" y="-849730"/>
                  </a:cubicBezTo>
                  <a:lnTo>
                    <a:pt x="-990465" y="-850022"/>
                  </a:lnTo>
                  <a:cubicBezTo>
                    <a:pt x="-985550" y="-857690"/>
                    <a:pt x="-976604" y="-869397"/>
                    <a:pt x="-970496" y="-876154"/>
                  </a:cubicBezTo>
                  <a:lnTo>
                    <a:pt x="-970434" y="-876223"/>
                  </a:lnTo>
                  <a:cubicBezTo>
                    <a:pt x="-964326" y="-882980"/>
                    <a:pt x="-953824" y="-893351"/>
                    <a:pt x="-946991" y="-899373"/>
                  </a:cubicBezTo>
                  <a:lnTo>
                    <a:pt x="-946786" y="-899554"/>
                  </a:lnTo>
                  <a:cubicBezTo>
                    <a:pt x="-939953" y="-905576"/>
                    <a:pt x="-928844" y="-915332"/>
                    <a:pt x="-921990" y="-921329"/>
                  </a:cubicBezTo>
                  <a:lnTo>
                    <a:pt x="-917719" y="-925066"/>
                  </a:lnTo>
                  <a:cubicBezTo>
                    <a:pt x="-913150" y="-929065"/>
                    <a:pt x="-905938" y="-935776"/>
                    <a:pt x="-901621" y="-940047"/>
                  </a:cubicBezTo>
                  <a:lnTo>
                    <a:pt x="-893817" y="-947767"/>
                  </a:lnTo>
                  <a:cubicBezTo>
                    <a:pt x="-889501" y="-952038"/>
                    <a:pt x="-882517" y="-958993"/>
                    <a:pt x="-878229" y="-963291"/>
                  </a:cubicBezTo>
                  <a:lnTo>
                    <a:pt x="-870490" y="-971050"/>
                  </a:lnTo>
                  <a:cubicBezTo>
                    <a:pt x="-866201" y="-975348"/>
                    <a:pt x="-859263" y="-982349"/>
                    <a:pt x="-855003" y="-986675"/>
                  </a:cubicBezTo>
                  <a:lnTo>
                    <a:pt x="-847310" y="-994487"/>
                  </a:lnTo>
                  <a:cubicBezTo>
                    <a:pt x="-843050" y="-998813"/>
                    <a:pt x="-836088" y="-1005789"/>
                    <a:pt x="-831771" y="-1010059"/>
                  </a:cubicBezTo>
                  <a:lnTo>
                    <a:pt x="-823970" y="-1017773"/>
                  </a:lnTo>
                  <a:cubicBezTo>
                    <a:pt x="-819653" y="-1022042"/>
                    <a:pt x="-812571" y="-1028896"/>
                    <a:pt x="-808163" y="-1033072"/>
                  </a:cubicBezTo>
                  <a:lnTo>
                    <a:pt x="-800197" y="-1040619"/>
                  </a:lnTo>
                  <a:cubicBezTo>
                    <a:pt x="-795789" y="-1044795"/>
                    <a:pt x="-788618" y="-1051555"/>
                    <a:pt x="-784189" y="-1055710"/>
                  </a:cubicBezTo>
                  <a:lnTo>
                    <a:pt x="-776182" y="-1063222"/>
                  </a:lnTo>
                  <a:cubicBezTo>
                    <a:pt x="-771754" y="-1067376"/>
                    <a:pt x="-764528" y="-1074078"/>
                    <a:pt x="-760053" y="-1078183"/>
                  </a:cubicBezTo>
                  <a:lnTo>
                    <a:pt x="-751956" y="-1085608"/>
                  </a:lnTo>
                  <a:cubicBezTo>
                    <a:pt x="-747481" y="-1089712"/>
                    <a:pt x="-740156" y="-1096305"/>
                    <a:pt x="-735605" y="-1100325"/>
                  </a:cubicBezTo>
                  <a:lnTo>
                    <a:pt x="-727369" y="-1107600"/>
                  </a:lnTo>
                  <a:cubicBezTo>
                    <a:pt x="-722818" y="-1111619"/>
                    <a:pt x="-715478" y="-1118197"/>
                    <a:pt x="-710985" y="-1122281"/>
                  </a:cubicBezTo>
                  <a:lnTo>
                    <a:pt x="-706906" y="-1125990"/>
                  </a:lnTo>
                  <a:cubicBezTo>
                    <a:pt x="-700166" y="-1132117"/>
                    <a:pt x="-689238" y="-1142074"/>
                    <a:pt x="-682513" y="-1148216"/>
                  </a:cubicBezTo>
                  <a:lnTo>
                    <a:pt x="-682478" y="-1148248"/>
                  </a:lnTo>
                  <a:cubicBezTo>
                    <a:pt x="-675753" y="-1154390"/>
                    <a:pt x="-664612" y="-1164102"/>
                    <a:pt x="-657610" y="-1169926"/>
                  </a:cubicBezTo>
                  <a:lnTo>
                    <a:pt x="-657592" y="-1169941"/>
                  </a:lnTo>
                  <a:cubicBezTo>
                    <a:pt x="-650590" y="-1175766"/>
                    <a:pt x="-638961" y="-1184884"/>
                    <a:pt x="-631634" y="-1190294"/>
                  </a:cubicBezTo>
                  <a:lnTo>
                    <a:pt x="-631604" y="-1190316"/>
                  </a:lnTo>
                  <a:cubicBezTo>
                    <a:pt x="-624277" y="-1195726"/>
                    <a:pt x="-612207" y="-1204257"/>
                    <a:pt x="-604661" y="-1209357"/>
                  </a:cubicBezTo>
                  <a:lnTo>
                    <a:pt x="-604601" y="-1209397"/>
                  </a:lnTo>
                  <a:cubicBezTo>
                    <a:pt x="-597055" y="-1214498"/>
                    <a:pt x="-584864" y="-1222860"/>
                    <a:pt x="-577389" y="-1228063"/>
                  </a:cubicBezTo>
                  <a:lnTo>
                    <a:pt x="-577380" y="-1228069"/>
                  </a:lnTo>
                  <a:cubicBezTo>
                    <a:pt x="-569905" y="-1233273"/>
                    <a:pt x="-558120" y="-1242180"/>
                    <a:pt x="-551074" y="-1247952"/>
                  </a:cubicBezTo>
                  <a:lnTo>
                    <a:pt x="-551063" y="-1247962"/>
                  </a:lnTo>
                  <a:cubicBezTo>
                    <a:pt x="-544017" y="-1253734"/>
                    <a:pt x="-532640" y="-1263174"/>
                    <a:pt x="-525667" y="-1269033"/>
                  </a:cubicBezTo>
                  <a:lnTo>
                    <a:pt x="-525610" y="-1269081"/>
                  </a:lnTo>
                  <a:cubicBezTo>
                    <a:pt x="-518637" y="-1274940"/>
                    <a:pt x="-507046" y="-1284106"/>
                    <a:pt x="-499737" y="-1289541"/>
                  </a:cubicBezTo>
                  <a:lnTo>
                    <a:pt x="-499724" y="-1289551"/>
                  </a:lnTo>
                  <a:cubicBezTo>
                    <a:pt x="-492415" y="-1294986"/>
                    <a:pt x="-480476" y="-1303705"/>
                    <a:pt x="-473075" y="-1309013"/>
                  </a:cubicBezTo>
                  <a:lnTo>
                    <a:pt x="-473061" y="-1309023"/>
                  </a:lnTo>
                  <a:cubicBezTo>
                    <a:pt x="-465659" y="-1314330"/>
                    <a:pt x="-453736" y="-1323070"/>
                    <a:pt x="-446447" y="-1328530"/>
                  </a:cubicBezTo>
                  <a:lnTo>
                    <a:pt x="-446409" y="-1328558"/>
                  </a:lnTo>
                  <a:cubicBezTo>
                    <a:pt x="-439120" y="-1334019"/>
                    <a:pt x="-427253" y="-1342836"/>
                    <a:pt x="-419920" y="-1348239"/>
                  </a:cubicBezTo>
                  <a:lnTo>
                    <a:pt x="-419873" y="-1348273"/>
                  </a:lnTo>
                  <a:cubicBezTo>
                    <a:pt x="-412541" y="-1353676"/>
                    <a:pt x="-400456" y="-1362187"/>
                    <a:pt x="-392899" y="-1367270"/>
                  </a:cubicBezTo>
                  <a:lnTo>
                    <a:pt x="-392867" y="-1367291"/>
                  </a:lnTo>
                  <a:cubicBezTo>
                    <a:pt x="-385309" y="-1372374"/>
                    <a:pt x="-372718" y="-1380098"/>
                    <a:pt x="-364762" y="-1384531"/>
                  </a:cubicBezTo>
                  <a:lnTo>
                    <a:pt x="-364666" y="-1384585"/>
                  </a:lnTo>
                  <a:cubicBezTo>
                    <a:pt x="-356710" y="-1389019"/>
                    <a:pt x="-343616" y="-1395871"/>
                    <a:pt x="-335438" y="-1399882"/>
                  </a:cubicBezTo>
                  <a:lnTo>
                    <a:pt x="-335238" y="-1399980"/>
                  </a:lnTo>
                  <a:cubicBezTo>
                    <a:pt x="-327060" y="-1403990"/>
                    <a:pt x="-313951" y="-1410816"/>
                    <a:pt x="-305977" y="-1415216"/>
                  </a:cubicBezTo>
                  <a:lnTo>
                    <a:pt x="-301128" y="-1417892"/>
                  </a:lnTo>
                  <a:cubicBezTo>
                    <a:pt x="-295811" y="-1420826"/>
                    <a:pt x="-287289" y="-1425772"/>
                    <a:pt x="-282105" y="-1428933"/>
                  </a:cubicBezTo>
                  <a:lnTo>
                    <a:pt x="-272736" y="-1434647"/>
                  </a:lnTo>
                  <a:cubicBezTo>
                    <a:pt x="-267551" y="-1437808"/>
                    <a:pt x="-259034" y="-1442762"/>
                    <a:pt x="-253723" y="-1445706"/>
                  </a:cubicBezTo>
                  <a:lnTo>
                    <a:pt x="-244105" y="-1451037"/>
                  </a:lnTo>
                  <a:cubicBezTo>
                    <a:pt x="-238794" y="-1453981"/>
                    <a:pt x="-230138" y="-1458693"/>
                    <a:pt x="-224783" y="-1461556"/>
                  </a:cubicBezTo>
                  <a:lnTo>
                    <a:pt x="-215083" y="-1466741"/>
                  </a:lnTo>
                  <a:cubicBezTo>
                    <a:pt x="-209729" y="-1469604"/>
                    <a:pt x="-201177" y="-1474496"/>
                    <a:pt x="-195995" y="-1477661"/>
                  </a:cubicBezTo>
                  <a:lnTo>
                    <a:pt x="-186643" y="-1483372"/>
                  </a:lnTo>
                  <a:cubicBezTo>
                    <a:pt x="-181462" y="-1486537"/>
                    <a:pt x="-173178" y="-1491873"/>
                    <a:pt x="-168154" y="-1495283"/>
                  </a:cubicBezTo>
                  <a:lnTo>
                    <a:pt x="-163567" y="-1498397"/>
                  </a:lnTo>
                  <a:cubicBezTo>
                    <a:pt x="-156031" y="-1503512"/>
                    <a:pt x="-143725" y="-1511705"/>
                    <a:pt x="-136099" y="-1516684"/>
                  </a:cubicBezTo>
                  <a:lnTo>
                    <a:pt x="-131463" y="-1519710"/>
                  </a:lnTo>
                  <a:cubicBezTo>
                    <a:pt x="-126379" y="-1523029"/>
                    <a:pt x="-117994" y="-1528203"/>
                    <a:pt x="-112746" y="-1531258"/>
                  </a:cubicBezTo>
                  <a:lnTo>
                    <a:pt x="-103248" y="-1536787"/>
                  </a:lnTo>
                  <a:cubicBezTo>
                    <a:pt x="-98000" y="-1539842"/>
                    <a:pt x="-89459" y="-1544761"/>
                    <a:pt x="-84184" y="-1547767"/>
                  </a:cubicBezTo>
                  <a:lnTo>
                    <a:pt x="-74633" y="-1553210"/>
                  </a:lnTo>
                  <a:cubicBezTo>
                    <a:pt x="-69357" y="-1556216"/>
                    <a:pt x="-60809" y="-1561121"/>
                    <a:pt x="-55551" y="-1564159"/>
                  </a:cubicBezTo>
                  <a:lnTo>
                    <a:pt x="-46024" y="-1569664"/>
                  </a:lnTo>
                  <a:cubicBezTo>
                    <a:pt x="-40766" y="-1572701"/>
                    <a:pt x="-32164" y="-1577509"/>
                    <a:pt x="-26822" y="-1580395"/>
                  </a:cubicBezTo>
                  <a:lnTo>
                    <a:pt x="-17146" y="-1585622"/>
                  </a:lnTo>
                  <a:cubicBezTo>
                    <a:pt x="-11804" y="-1588508"/>
                    <a:pt x="-3203" y="-1593319"/>
                    <a:pt x="2052" y="-1596361"/>
                  </a:cubicBezTo>
                  <a:lnTo>
                    <a:pt x="6831" y="-1599128"/>
                  </a:lnTo>
                  <a:cubicBezTo>
                    <a:pt x="14713" y="-1603691"/>
                    <a:pt x="27480" y="-1611146"/>
                    <a:pt x="35327" y="-1615770"/>
                  </a:cubicBezTo>
                  <a:lnTo>
                    <a:pt x="35369" y="-1615795"/>
                  </a:lnTo>
                  <a:cubicBezTo>
                    <a:pt x="43216" y="-1620419"/>
                    <a:pt x="56040" y="-1627774"/>
                    <a:pt x="63993" y="-1632213"/>
                  </a:cubicBezTo>
                  <a:lnTo>
                    <a:pt x="64022" y="-1632229"/>
                  </a:lnTo>
                  <a:cubicBezTo>
                    <a:pt x="71975" y="-1636668"/>
                    <a:pt x="85082" y="-1643495"/>
                    <a:pt x="93277" y="-1647468"/>
                  </a:cubicBezTo>
                  <a:lnTo>
                    <a:pt x="93298" y="-1647479"/>
                  </a:lnTo>
                  <a:cubicBezTo>
                    <a:pt x="101494" y="-1651452"/>
                    <a:pt x="115023" y="-1657387"/>
                    <a:pt x="123497" y="-1660726"/>
                  </a:cubicBezTo>
                  <a:lnTo>
                    <a:pt x="123629" y="-1660778"/>
                  </a:lnTo>
                  <a:cubicBezTo>
                    <a:pt x="132103" y="-1664117"/>
                    <a:pt x="145879" y="-1669483"/>
                    <a:pt x="154379" y="-1672755"/>
                  </a:cubicBezTo>
                  <a:lnTo>
                    <a:pt x="159636" y="-1674779"/>
                  </a:lnTo>
                  <a:cubicBezTo>
                    <a:pt x="165303" y="-1676961"/>
                    <a:pt x="174379" y="-1680790"/>
                    <a:pt x="179896" y="-1683327"/>
                  </a:cubicBezTo>
                  <a:lnTo>
                    <a:pt x="189881" y="-1687918"/>
                  </a:lnTo>
                  <a:cubicBezTo>
                    <a:pt x="195398" y="-1690454"/>
                    <a:pt x="204265" y="-1694753"/>
                    <a:pt x="209673" y="-1697513"/>
                  </a:cubicBezTo>
                  <a:lnTo>
                    <a:pt x="219461" y="-1702507"/>
                  </a:lnTo>
                  <a:cubicBezTo>
                    <a:pt x="224870" y="-1705267"/>
                    <a:pt x="233696" y="-1709651"/>
                    <a:pt x="239163" y="-1712294"/>
                  </a:cubicBezTo>
                  <a:lnTo>
                    <a:pt x="249052" y="-1717074"/>
                  </a:lnTo>
                  <a:cubicBezTo>
                    <a:pt x="254519" y="-1719716"/>
                    <a:pt x="263415" y="-1723959"/>
                    <a:pt x="268909" y="-1726545"/>
                  </a:cubicBezTo>
                  <a:lnTo>
                    <a:pt x="278847" y="-1731221"/>
                  </a:lnTo>
                  <a:cubicBezTo>
                    <a:pt x="284342" y="-1733807"/>
                    <a:pt x="292959" y="-1738550"/>
                    <a:pt x="298082" y="-1741808"/>
                  </a:cubicBezTo>
                  <a:lnTo>
                    <a:pt x="309822" y="-1749275"/>
                  </a:lnTo>
                </a:path>
              </a:pathLst>
            </a:custGeom>
            <a:noFill/>
            <a:ln w="5500" cap="rnd">
              <a:solidFill>
                <a:srgbClr val="EF8F8A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303030"/>
                  </a:solidFill>
                  <a:latin typeface="STSong"/>
                </a:rPr>
                <a:t>标签</a:t>
              </a:r>
            </a:p>
          </p:txBody>
        </p:sp>
        <p:sp>
          <p:nvSpPr>
            <p:cNvPr id="225" name="RelatConnector">
              <a:extLst>
                <a:ext uri="{FF2B5EF4-FFF2-40B4-BE49-F238E27FC236}">
                  <a16:creationId xmlns:a16="http://schemas.microsoft.com/office/drawing/2014/main" id="{382C3573-87CF-E540-AEEA-93EC6A449A66}"/>
                </a:ext>
              </a:extLst>
            </p:cNvPr>
            <p:cNvSpPr/>
            <p:nvPr/>
          </p:nvSpPr>
          <p:spPr>
            <a:xfrm>
              <a:off x="2360891" y="3132572"/>
              <a:ext cx="2122006" cy="4346650"/>
            </a:xfrm>
            <a:custGeom>
              <a:avLst/>
              <a:gdLst>
                <a:gd name="rtl" fmla="*/ -1926166 w 2122006"/>
                <a:gd name="rtt" fmla="*/ 107089 h 4346650"/>
                <a:gd name="rtr" fmla="*/ -1783166 w 2122006"/>
                <a:gd name="rtb" fmla="*/ 200589 h 4346650"/>
              </a:gdLst>
              <a:ahLst/>
              <a:cxnLst/>
              <a:rect l="rtl" t="rtt" r="rtr" b="rtb"/>
              <a:pathLst>
                <a:path w="2122006" h="4346650" fill="none">
                  <a:moveTo>
                    <a:pt x="-266941" y="2173325"/>
                  </a:moveTo>
                  <a:lnTo>
                    <a:pt x="-287027" y="2164237"/>
                  </a:lnTo>
                  <a:cubicBezTo>
                    <a:pt x="-292560" y="2161735"/>
                    <a:pt x="-301643" y="2157918"/>
                    <a:pt x="-307302" y="2155719"/>
                  </a:cubicBezTo>
                  <a:lnTo>
                    <a:pt x="-317536" y="2151742"/>
                  </a:lnTo>
                  <a:cubicBezTo>
                    <a:pt x="-323195" y="2149543"/>
                    <a:pt x="-332371" y="2145944"/>
                    <a:pt x="-338017" y="2143710"/>
                  </a:cubicBezTo>
                  <a:lnTo>
                    <a:pt x="-348231" y="2139669"/>
                  </a:lnTo>
                  <a:cubicBezTo>
                    <a:pt x="-353877" y="2137435"/>
                    <a:pt x="-363007" y="2133724"/>
                    <a:pt x="-368610" y="2131385"/>
                  </a:cubicBezTo>
                  <a:lnTo>
                    <a:pt x="-378749" y="2127153"/>
                  </a:lnTo>
                  <a:cubicBezTo>
                    <a:pt x="-384352" y="2124815"/>
                    <a:pt x="-393482" y="2121104"/>
                    <a:pt x="-399129" y="2118870"/>
                  </a:cubicBezTo>
                  <a:lnTo>
                    <a:pt x="-404257" y="2116842"/>
                  </a:lnTo>
                  <a:cubicBezTo>
                    <a:pt x="-412727" y="2113492"/>
                    <a:pt x="-426486" y="2108084"/>
                    <a:pt x="-434970" y="2104771"/>
                  </a:cubicBezTo>
                  <a:lnTo>
                    <a:pt x="-435023" y="2104750"/>
                  </a:lnTo>
                  <a:cubicBezTo>
                    <a:pt x="-443507" y="2101437"/>
                    <a:pt x="-457120" y="2095683"/>
                    <a:pt x="-465408" y="2091906"/>
                  </a:cubicBezTo>
                  <a:lnTo>
                    <a:pt x="-465430" y="2091896"/>
                  </a:lnTo>
                  <a:cubicBezTo>
                    <a:pt x="-473718" y="2088119"/>
                    <a:pt x="-486922" y="2081492"/>
                    <a:pt x="-494902" y="2077103"/>
                  </a:cubicBezTo>
                  <a:lnTo>
                    <a:pt x="-494957" y="2077073"/>
                  </a:lnTo>
                  <a:cubicBezTo>
                    <a:pt x="-502938" y="2072683"/>
                    <a:pt x="-515881" y="2065539"/>
                    <a:pt x="-523849" y="2061126"/>
                  </a:cubicBezTo>
                  <a:lnTo>
                    <a:pt x="-528685" y="2058447"/>
                  </a:lnTo>
                  <a:cubicBezTo>
                    <a:pt x="-533996" y="2055505"/>
                    <a:pt x="-542667" y="2050820"/>
                    <a:pt x="-548038" y="2047989"/>
                  </a:cubicBezTo>
                  <a:lnTo>
                    <a:pt x="-557757" y="2042868"/>
                  </a:lnTo>
                  <a:cubicBezTo>
                    <a:pt x="-563129" y="2040037"/>
                    <a:pt x="-571922" y="2035587"/>
                    <a:pt x="-577384" y="2032934"/>
                  </a:cubicBezTo>
                  <a:lnTo>
                    <a:pt x="-582336" y="2030529"/>
                  </a:lnTo>
                  <a:cubicBezTo>
                    <a:pt x="-590529" y="2026550"/>
                    <a:pt x="-603917" y="2020282"/>
                    <a:pt x="-612220" y="2016538"/>
                  </a:cubicBezTo>
                  <a:lnTo>
                    <a:pt x="-612310" y="2016497"/>
                  </a:lnTo>
                  <a:cubicBezTo>
                    <a:pt x="-620612" y="2012753"/>
                    <a:pt x="-633943" y="2006369"/>
                    <a:pt x="-642065" y="2002248"/>
                  </a:cubicBezTo>
                  <a:lnTo>
                    <a:pt x="-642117" y="2002222"/>
                  </a:lnTo>
                  <a:cubicBezTo>
                    <a:pt x="-650239" y="1998101"/>
                    <a:pt x="-663171" y="1990955"/>
                    <a:pt x="-670983" y="1986272"/>
                  </a:cubicBezTo>
                  <a:lnTo>
                    <a:pt x="-671019" y="1986251"/>
                  </a:lnTo>
                  <a:cubicBezTo>
                    <a:pt x="-678831" y="1981568"/>
                    <a:pt x="-691160" y="1973435"/>
                    <a:pt x="-698540" y="1968096"/>
                  </a:cubicBezTo>
                  <a:lnTo>
                    <a:pt x="-698666" y="1968005"/>
                  </a:lnTo>
                  <a:cubicBezTo>
                    <a:pt x="-706045" y="1962667"/>
                    <a:pt x="-717967" y="1953925"/>
                    <a:pt x="-725277" y="1948492"/>
                  </a:cubicBezTo>
                  <a:lnTo>
                    <a:pt x="-729788" y="1945139"/>
                  </a:lnTo>
                  <a:cubicBezTo>
                    <a:pt x="-734661" y="1941517"/>
                    <a:pt x="-742760" y="1935910"/>
                    <a:pt x="-747866" y="1932624"/>
                  </a:cubicBezTo>
                  <a:lnTo>
                    <a:pt x="-757079" y="1926693"/>
                  </a:lnTo>
                  <a:cubicBezTo>
                    <a:pt x="-762185" y="1923407"/>
                    <a:pt x="-770624" y="1918322"/>
                    <a:pt x="-775915" y="1915344"/>
                  </a:cubicBezTo>
                  <a:lnTo>
                    <a:pt x="-780725" y="1912638"/>
                  </a:lnTo>
                  <a:cubicBezTo>
                    <a:pt x="-788662" y="1908171"/>
                    <a:pt x="-801584" y="1900989"/>
                    <a:pt x="-809568" y="1896606"/>
                  </a:cubicBezTo>
                  <a:lnTo>
                    <a:pt x="-809656" y="1896558"/>
                  </a:lnTo>
                  <a:cubicBezTo>
                    <a:pt x="-817641" y="1892176"/>
                    <a:pt x="-830346" y="1884633"/>
                    <a:pt x="-838017" y="1879722"/>
                  </a:cubicBezTo>
                  <a:lnTo>
                    <a:pt x="-838037" y="1879709"/>
                  </a:lnTo>
                  <a:cubicBezTo>
                    <a:pt x="-845708" y="1874797"/>
                    <a:pt x="-857980" y="1866559"/>
                    <a:pt x="-865430" y="1861321"/>
                  </a:cubicBezTo>
                  <a:lnTo>
                    <a:pt x="-865445" y="1861310"/>
                  </a:lnTo>
                  <a:cubicBezTo>
                    <a:pt x="-872896" y="1856071"/>
                    <a:pt x="-884901" y="1847445"/>
                    <a:pt x="-892244" y="1842055"/>
                  </a:cubicBezTo>
                  <a:lnTo>
                    <a:pt x="-892257" y="1842045"/>
                  </a:lnTo>
                  <a:cubicBezTo>
                    <a:pt x="-899599" y="1836656"/>
                    <a:pt x="-911492" y="1827874"/>
                    <a:pt x="-918804" y="1822443"/>
                  </a:cubicBezTo>
                  <a:lnTo>
                    <a:pt x="-918813" y="1822436"/>
                  </a:lnTo>
                  <a:cubicBezTo>
                    <a:pt x="-926125" y="1817005"/>
                    <a:pt x="-937903" y="1808071"/>
                    <a:pt x="-945103" y="1802494"/>
                  </a:cubicBezTo>
                  <a:lnTo>
                    <a:pt x="-945111" y="1802488"/>
                  </a:lnTo>
                  <a:cubicBezTo>
                    <a:pt x="-952311" y="1796910"/>
                    <a:pt x="-963698" y="1787492"/>
                    <a:pt x="-970527" y="1781466"/>
                  </a:cubicBezTo>
                  <a:lnTo>
                    <a:pt x="-970571" y="1781426"/>
                  </a:lnTo>
                  <a:cubicBezTo>
                    <a:pt x="-977400" y="1775400"/>
                    <a:pt x="-988357" y="1765476"/>
                    <a:pt x="-995029" y="1759276"/>
                  </a:cubicBezTo>
                  <a:lnTo>
                    <a:pt x="-999101" y="1755490"/>
                  </a:lnTo>
                  <a:cubicBezTo>
                    <a:pt x="-1003549" y="1751357"/>
                    <a:pt x="-1010928" y="1744827"/>
                    <a:pt x="-1015571" y="1740915"/>
                  </a:cubicBezTo>
                  <a:lnTo>
                    <a:pt x="-1023941" y="1733863"/>
                  </a:lnTo>
                  <a:cubicBezTo>
                    <a:pt x="-1028585" y="1729951"/>
                    <a:pt x="-1036251" y="1723759"/>
                    <a:pt x="-1041052" y="1720042"/>
                  </a:cubicBezTo>
                  <a:lnTo>
                    <a:pt x="-1049725" y="1713329"/>
                  </a:lnTo>
                  <a:cubicBezTo>
                    <a:pt x="-1054527" y="1709612"/>
                    <a:pt x="-1062399" y="1703683"/>
                    <a:pt x="-1067298" y="1700095"/>
                  </a:cubicBezTo>
                  <a:lnTo>
                    <a:pt x="-1071790" y="1696806"/>
                  </a:lnTo>
                  <a:cubicBezTo>
                    <a:pt x="-1079138" y="1691424"/>
                    <a:pt x="-1090859" y="1682421"/>
                    <a:pt x="-1097954" y="1676709"/>
                  </a:cubicBezTo>
                  <a:lnTo>
                    <a:pt x="-1097975" y="1676692"/>
                  </a:lnTo>
                  <a:cubicBezTo>
                    <a:pt x="-1105070" y="1670980"/>
                    <a:pt x="-1116466" y="1661564"/>
                    <a:pt x="-1123413" y="1655674"/>
                  </a:cubicBezTo>
                  <a:lnTo>
                    <a:pt x="-1123434" y="1655655"/>
                  </a:lnTo>
                  <a:cubicBezTo>
                    <a:pt x="-1130381" y="1649765"/>
                    <a:pt x="-1141841" y="1640429"/>
                    <a:pt x="-1149014" y="1634817"/>
                  </a:cubicBezTo>
                  <a:lnTo>
                    <a:pt x="-1149136" y="1634721"/>
                  </a:lnTo>
                  <a:cubicBezTo>
                    <a:pt x="-1156310" y="1629108"/>
                    <a:pt x="-1167814" y="1619826"/>
                    <a:pt x="-1174816" y="1614001"/>
                  </a:cubicBezTo>
                  <a:lnTo>
                    <a:pt x="-1174929" y="1613908"/>
                  </a:lnTo>
                  <a:cubicBezTo>
                    <a:pt x="-1181931" y="1608083"/>
                    <a:pt x="-1192862" y="1598150"/>
                    <a:pt x="-1199327" y="1591735"/>
                  </a:cubicBezTo>
                  <a:lnTo>
                    <a:pt x="-1199387" y="1591675"/>
                  </a:lnTo>
                  <a:cubicBezTo>
                    <a:pt x="-1205853" y="1585260"/>
                    <a:pt x="-1216117" y="1574624"/>
                    <a:pt x="-1222298" y="1567935"/>
                  </a:cubicBezTo>
                  <a:lnTo>
                    <a:pt x="-1222364" y="1567863"/>
                  </a:lnTo>
                  <a:cubicBezTo>
                    <a:pt x="-1228545" y="1561174"/>
                    <a:pt x="-1238485" y="1550231"/>
                    <a:pt x="-1244552" y="1543438"/>
                  </a:cubicBezTo>
                  <a:lnTo>
                    <a:pt x="-1244609" y="1543374"/>
                  </a:lnTo>
                  <a:cubicBezTo>
                    <a:pt x="-1250675" y="1536581"/>
                    <a:pt x="-1260581" y="1525607"/>
                    <a:pt x="-1266720" y="1518879"/>
                  </a:cubicBezTo>
                  <a:lnTo>
                    <a:pt x="-1266754" y="1518841"/>
                  </a:lnTo>
                  <a:cubicBezTo>
                    <a:pt x="-1272894" y="1512113"/>
                    <a:pt x="-1282362" y="1500778"/>
                    <a:pt x="-1287889" y="1493539"/>
                  </a:cubicBezTo>
                  <a:lnTo>
                    <a:pt x="-1287984" y="1493414"/>
                  </a:lnTo>
                  <a:cubicBezTo>
                    <a:pt x="-1293512" y="1486175"/>
                    <a:pt x="-1302263" y="1474262"/>
                    <a:pt x="-1307519" y="1466824"/>
                  </a:cubicBezTo>
                  <a:lnTo>
                    <a:pt x="-1310802" y="1462176"/>
                  </a:lnTo>
                  <a:cubicBezTo>
                    <a:pt x="-1314306" y="1457217"/>
                    <a:pt x="-1320194" y="1449317"/>
                    <a:pt x="-1323944" y="1444542"/>
                  </a:cubicBezTo>
                  <a:lnTo>
                    <a:pt x="-1330726" y="1435907"/>
                  </a:lnTo>
                  <a:cubicBezTo>
                    <a:pt x="-1334477" y="1431132"/>
                    <a:pt x="-1340719" y="1423508"/>
                    <a:pt x="-1344660" y="1418888"/>
                  </a:cubicBezTo>
                  <a:lnTo>
                    <a:pt x="-1351753" y="1410573"/>
                  </a:lnTo>
                  <a:cubicBezTo>
                    <a:pt x="-1355694" y="1405953"/>
                    <a:pt x="-1362106" y="1398468"/>
                    <a:pt x="-1366066" y="1393865"/>
                  </a:cubicBezTo>
                  <a:lnTo>
                    <a:pt x="-1380376" y="1377230"/>
                  </a:lnTo>
                  <a:lnTo>
                    <a:pt x="-1394697" y="1360567"/>
                  </a:lnTo>
                  <a:cubicBezTo>
                    <a:pt x="-1398655" y="1355962"/>
                    <a:pt x="-1404901" y="1348342"/>
                    <a:pt x="-1408640" y="1343557"/>
                  </a:cubicBezTo>
                  <a:lnTo>
                    <a:pt x="-1415387" y="1334922"/>
                  </a:lnTo>
                  <a:cubicBezTo>
                    <a:pt x="-1419125" y="1330138"/>
                    <a:pt x="-1425175" y="1322357"/>
                    <a:pt x="-1428891" y="1317555"/>
                  </a:cubicBezTo>
                  <a:lnTo>
                    <a:pt x="-1435601" y="1308883"/>
                  </a:lnTo>
                  <a:cubicBezTo>
                    <a:pt x="-1439317" y="1304080"/>
                    <a:pt x="-1445430" y="1296350"/>
                    <a:pt x="-1449247" y="1291628"/>
                  </a:cubicBezTo>
                  <a:lnTo>
                    <a:pt x="-1452715" y="1287338"/>
                  </a:lnTo>
                  <a:cubicBezTo>
                    <a:pt x="-1458440" y="1280255"/>
                    <a:pt x="-1467492" y="1268570"/>
                    <a:pt x="-1472919" y="1261255"/>
                  </a:cubicBezTo>
                  <a:lnTo>
                    <a:pt x="-1472919" y="1261255"/>
                  </a:lnTo>
                  <a:cubicBezTo>
                    <a:pt x="-1478346" y="1253940"/>
                    <a:pt x="-1487128" y="1242047"/>
                    <a:pt x="-1492521" y="1234707"/>
                  </a:cubicBezTo>
                  <a:lnTo>
                    <a:pt x="-1492534" y="1234689"/>
                  </a:lnTo>
                  <a:cubicBezTo>
                    <a:pt x="-1497927" y="1227349"/>
                    <a:pt x="-1506828" y="1215547"/>
                    <a:pt x="-1512404" y="1208345"/>
                  </a:cubicBezTo>
                  <a:lnTo>
                    <a:pt x="-1512474" y="1208254"/>
                  </a:lnTo>
                  <a:cubicBezTo>
                    <a:pt x="-1518049" y="1201052"/>
                    <a:pt x="-1526808" y="1189147"/>
                    <a:pt x="-1532024" y="1181681"/>
                  </a:cubicBezTo>
                  <a:lnTo>
                    <a:pt x="-1532070" y="1181615"/>
                  </a:lnTo>
                  <a:cubicBezTo>
                    <a:pt x="-1537287" y="1174149"/>
                    <a:pt x="-1545395" y="1161794"/>
                    <a:pt x="-1550169" y="1154038"/>
                  </a:cubicBezTo>
                  <a:lnTo>
                    <a:pt x="-1550204" y="1153982"/>
                  </a:lnTo>
                  <a:cubicBezTo>
                    <a:pt x="-1554978" y="1146225"/>
                    <a:pt x="-1562575" y="1133544"/>
                    <a:pt x="-1567162" y="1125675"/>
                  </a:cubicBezTo>
                  <a:lnTo>
                    <a:pt x="-1567194" y="1125619"/>
                  </a:lnTo>
                  <a:cubicBezTo>
                    <a:pt x="-1571781" y="1117751"/>
                    <a:pt x="-1579199" y="1104963"/>
                    <a:pt x="-1583753" y="1097075"/>
                  </a:cubicBezTo>
                  <a:lnTo>
                    <a:pt x="-1583781" y="1097026"/>
                  </a:lnTo>
                  <a:cubicBezTo>
                    <a:pt x="-1588335" y="1089138"/>
                    <a:pt x="-1595543" y="1076232"/>
                    <a:pt x="-1599870" y="1068217"/>
                  </a:cubicBezTo>
                  <a:lnTo>
                    <a:pt x="-1599896" y="1068168"/>
                  </a:lnTo>
                  <a:cubicBezTo>
                    <a:pt x="-1604223" y="1060153"/>
                    <a:pt x="-1610785" y="1046915"/>
                    <a:pt x="-1614543" y="1038619"/>
                  </a:cubicBezTo>
                  <a:lnTo>
                    <a:pt x="-1614590" y="1038514"/>
                  </a:lnTo>
                  <a:cubicBezTo>
                    <a:pt x="-1618348" y="1030217"/>
                    <a:pt x="-1624494" y="1016771"/>
                    <a:pt x="-1628307" y="1008500"/>
                  </a:cubicBezTo>
                  <a:lnTo>
                    <a:pt x="-1630627" y="1003470"/>
                  </a:lnTo>
                  <a:cubicBezTo>
                    <a:pt x="-1633169" y="997956"/>
                    <a:pt x="-1637423" y="989066"/>
                    <a:pt x="-1640121" y="983626"/>
                  </a:cubicBezTo>
                  <a:lnTo>
                    <a:pt x="-1645001" y="973787"/>
                  </a:lnTo>
                  <a:cubicBezTo>
                    <a:pt x="-1647699" y="968347"/>
                    <a:pt x="-1652387" y="959685"/>
                    <a:pt x="-1655467" y="954451"/>
                  </a:cubicBezTo>
                  <a:lnTo>
                    <a:pt x="-1658311" y="949616"/>
                  </a:lnTo>
                  <a:cubicBezTo>
                    <a:pt x="-1662930" y="941766"/>
                    <a:pt x="-1670418" y="929019"/>
                    <a:pt x="-1675026" y="921163"/>
                  </a:cubicBezTo>
                  <a:lnTo>
                    <a:pt x="-1675126" y="920992"/>
                  </a:lnTo>
                  <a:cubicBezTo>
                    <a:pt x="-1679734" y="913135"/>
                    <a:pt x="-1686681" y="900099"/>
                    <a:pt x="-1690634" y="891894"/>
                  </a:cubicBezTo>
                  <a:lnTo>
                    <a:pt x="-1690675" y="891808"/>
                  </a:lnTo>
                  <a:cubicBezTo>
                    <a:pt x="-1694628" y="883602"/>
                    <a:pt x="-1700564" y="870072"/>
                    <a:pt x="-1703925" y="861607"/>
                  </a:cubicBezTo>
                  <a:lnTo>
                    <a:pt x="-1703960" y="861520"/>
                  </a:lnTo>
                  <a:cubicBezTo>
                    <a:pt x="-1707321" y="853055"/>
                    <a:pt x="-1712508" y="839214"/>
                    <a:pt x="-1715539" y="830625"/>
                  </a:cubicBezTo>
                  <a:lnTo>
                    <a:pt x="-1715573" y="830529"/>
                  </a:lnTo>
                  <a:cubicBezTo>
                    <a:pt x="-1718603" y="821940"/>
                    <a:pt x="-1723610" y="808030"/>
                    <a:pt x="-1726750" y="799480"/>
                  </a:cubicBezTo>
                  <a:lnTo>
                    <a:pt x="-1726768" y="799431"/>
                  </a:lnTo>
                  <a:cubicBezTo>
                    <a:pt x="-1729907" y="790881"/>
                    <a:pt x="-1735066" y="777027"/>
                    <a:pt x="-1738284" y="768506"/>
                  </a:cubicBezTo>
                  <a:lnTo>
                    <a:pt x="-1738299" y="768465"/>
                  </a:lnTo>
                  <a:cubicBezTo>
                    <a:pt x="-1741517" y="759945"/>
                    <a:pt x="-1746781" y="746130"/>
                    <a:pt x="-1750050" y="737629"/>
                  </a:cubicBezTo>
                  <a:lnTo>
                    <a:pt x="-1750074" y="737567"/>
                  </a:lnTo>
                  <a:cubicBezTo>
                    <a:pt x="-1753343" y="729065"/>
                    <a:pt x="-1758577" y="715239"/>
                    <a:pt x="-1761756" y="706704"/>
                  </a:cubicBezTo>
                  <a:lnTo>
                    <a:pt x="-1761788" y="706619"/>
                  </a:lnTo>
                  <a:cubicBezTo>
                    <a:pt x="-1764968" y="698084"/>
                    <a:pt x="-1769807" y="684119"/>
                    <a:pt x="-1772590" y="675446"/>
                  </a:cubicBezTo>
                  <a:lnTo>
                    <a:pt x="-1772616" y="675367"/>
                  </a:lnTo>
                  <a:cubicBezTo>
                    <a:pt x="-1775399" y="666695"/>
                    <a:pt x="-1779452" y="652486"/>
                    <a:pt x="-1781664" y="643650"/>
                  </a:cubicBezTo>
                  <a:lnTo>
                    <a:pt x="-1781689" y="643550"/>
                  </a:lnTo>
                  <a:cubicBezTo>
                    <a:pt x="-1783901" y="634715"/>
                    <a:pt x="-1787430" y="620359"/>
                    <a:pt x="-1789566" y="611505"/>
                  </a:cubicBezTo>
                  <a:lnTo>
                    <a:pt x="-1789583" y="611436"/>
                  </a:lnTo>
                  <a:cubicBezTo>
                    <a:pt x="-1791719" y="602582"/>
                    <a:pt x="-1795200" y="588213"/>
                    <a:pt x="-1797354" y="579364"/>
                  </a:cubicBezTo>
                  <a:lnTo>
                    <a:pt x="-1797364" y="579323"/>
                  </a:lnTo>
                  <a:cubicBezTo>
                    <a:pt x="-1799518" y="570474"/>
                    <a:pt x="-1802783" y="556057"/>
                    <a:pt x="-1804652" y="547143"/>
                  </a:cubicBezTo>
                  <a:lnTo>
                    <a:pt x="-1804660" y="547104"/>
                  </a:lnTo>
                  <a:cubicBezTo>
                    <a:pt x="-1806529" y="538189"/>
                    <a:pt x="-1809249" y="523661"/>
                    <a:pt x="-1810731" y="514675"/>
                  </a:cubicBezTo>
                  <a:lnTo>
                    <a:pt x="-1811635" y="509197"/>
                  </a:lnTo>
                  <a:cubicBezTo>
                    <a:pt x="-1812624" y="503206"/>
                    <a:pt x="-1814332" y="493499"/>
                    <a:pt x="-1815450" y="487531"/>
                  </a:cubicBezTo>
                  <a:lnTo>
                    <a:pt x="-1817471" y="476735"/>
                  </a:lnTo>
                  <a:cubicBezTo>
                    <a:pt x="-1818588" y="470766"/>
                    <a:pt x="-1820367" y="461072"/>
                    <a:pt x="-1821442" y="455096"/>
                  </a:cubicBezTo>
                  <a:lnTo>
                    <a:pt x="-1823384" y="444296"/>
                  </a:lnTo>
                  <a:cubicBezTo>
                    <a:pt x="-1824459" y="438320"/>
                    <a:pt x="-1825977" y="428584"/>
                    <a:pt x="-1826773" y="422565"/>
                  </a:cubicBezTo>
                  <a:lnTo>
                    <a:pt x="-1828213" y="411679"/>
                  </a:lnTo>
                  <a:cubicBezTo>
                    <a:pt x="-1829009" y="405659"/>
                    <a:pt x="-1830162" y="395872"/>
                    <a:pt x="-1830786" y="389832"/>
                  </a:cubicBezTo>
                  <a:lnTo>
                    <a:pt x="-1831915" y="378920"/>
                  </a:lnTo>
                  <a:cubicBezTo>
                    <a:pt x="-1832540" y="372880"/>
                    <a:pt x="-1833630" y="363085"/>
                    <a:pt x="-1834349" y="357055"/>
                  </a:cubicBezTo>
                  <a:lnTo>
                    <a:pt x="-1835641" y="346211"/>
                  </a:lnTo>
                  <a:cubicBezTo>
                    <a:pt x="-1836359" y="340181"/>
                    <a:pt x="-1837610" y="330405"/>
                    <a:pt x="-1838434" y="324389"/>
                  </a:cubicBezTo>
                  <a:lnTo>
                    <a:pt x="-1839916" y="313560"/>
                  </a:lnTo>
                  <a:cubicBezTo>
                    <a:pt x="-1840740" y="307544"/>
                    <a:pt x="-1841992" y="297768"/>
                    <a:pt x="-1842711" y="291739"/>
                  </a:cubicBezTo>
                  <a:lnTo>
                    <a:pt x="-1844008" y="280871"/>
                  </a:lnTo>
                  <a:cubicBezTo>
                    <a:pt x="-1844728" y="274842"/>
                    <a:pt x="-1845758" y="265041"/>
                    <a:pt x="-1846307" y="258994"/>
                  </a:cubicBezTo>
                  <a:lnTo>
                    <a:pt x="-1847299" y="248089"/>
                  </a:lnTo>
                  <a:cubicBezTo>
                    <a:pt x="-1847849" y="242042"/>
                    <a:pt x="-1848485" y="232210"/>
                    <a:pt x="-1848719" y="226142"/>
                  </a:cubicBezTo>
                  <a:lnTo>
                    <a:pt x="-1849141" y="215199"/>
                  </a:lnTo>
                  <a:cubicBezTo>
                    <a:pt x="-1849375" y="209132"/>
                    <a:pt x="-1849520" y="199280"/>
                    <a:pt x="-1849464" y="193208"/>
                  </a:cubicBezTo>
                  <a:lnTo>
                    <a:pt x="-1849364" y="182245"/>
                  </a:lnTo>
                  <a:cubicBezTo>
                    <a:pt x="-1849308" y="176173"/>
                    <a:pt x="-1849133" y="166319"/>
                    <a:pt x="-1848974" y="160249"/>
                  </a:cubicBezTo>
                  <a:lnTo>
                    <a:pt x="-1848686" y="149321"/>
                  </a:lnTo>
                  <a:cubicBezTo>
                    <a:pt x="-1848527" y="143252"/>
                    <a:pt x="-1848494" y="133398"/>
                    <a:pt x="-1848613" y="127327"/>
                  </a:cubicBezTo>
                  <a:lnTo>
                    <a:pt x="-1848826" y="116441"/>
                  </a:lnTo>
                  <a:cubicBezTo>
                    <a:pt x="-1848945" y="110370"/>
                    <a:pt x="-1849418" y="100530"/>
                    <a:pt x="-1849882" y="94475"/>
                  </a:cubicBezTo>
                  <a:lnTo>
                    <a:pt x="-1850306" y="88936"/>
                  </a:lnTo>
                  <a:cubicBezTo>
                    <a:pt x="-1851002" y="79855"/>
                    <a:pt x="-1851957" y="65102"/>
                    <a:pt x="-1852438" y="56007"/>
                  </a:cubicBezTo>
                  <a:lnTo>
                    <a:pt x="-1852443" y="55912"/>
                  </a:lnTo>
                  <a:cubicBezTo>
                    <a:pt x="-1852924" y="46817"/>
                    <a:pt x="-1853034" y="32048"/>
                    <a:pt x="-1852688" y="22947"/>
                  </a:cubicBezTo>
                  <a:lnTo>
                    <a:pt x="-1852688" y="22941"/>
                  </a:lnTo>
                  <a:cubicBezTo>
                    <a:pt x="-1852343" y="13840"/>
                    <a:pt x="-1851159" y="-883"/>
                    <a:pt x="-1850045" y="-9923"/>
                  </a:cubicBezTo>
                  <a:lnTo>
                    <a:pt x="-1850041" y="-9957"/>
                  </a:lnTo>
                  <a:cubicBezTo>
                    <a:pt x="-1848928" y="-18997"/>
                    <a:pt x="-1846745" y="-33614"/>
                    <a:pt x="-1845168" y="-42585"/>
                  </a:cubicBezTo>
                  <a:lnTo>
                    <a:pt x="-1844204" y="-48067"/>
                  </a:lnTo>
                  <a:cubicBezTo>
                    <a:pt x="-1843153" y="-54048"/>
                    <a:pt x="-1841525" y="-63768"/>
                    <a:pt x="-1840570" y="-69764"/>
                  </a:cubicBezTo>
                  <a:lnTo>
                    <a:pt x="-1838848" y="-80577"/>
                  </a:lnTo>
                  <a:cubicBezTo>
                    <a:pt x="-1837893" y="-86573"/>
                    <a:pt x="-1836818" y="-96359"/>
                    <a:pt x="-1836448" y="-102419"/>
                  </a:cubicBezTo>
                  <a:lnTo>
                    <a:pt x="-1835779" y="-113383"/>
                  </a:lnTo>
                  <a:cubicBezTo>
                    <a:pt x="-1835410" y="-119444"/>
                    <a:pt x="-1835152" y="-129290"/>
                    <a:pt x="-1835203" y="-135362"/>
                  </a:cubicBezTo>
                  <a:lnTo>
                    <a:pt x="-1835254" y="-141237"/>
                  </a:lnTo>
                  <a:cubicBezTo>
                    <a:pt x="-1835332" y="-150344"/>
                    <a:pt x="-1835154" y="-165124"/>
                    <a:pt x="-1834858" y="-174227"/>
                  </a:cubicBezTo>
                  <a:lnTo>
                    <a:pt x="-1834846" y="-174583"/>
                  </a:lnTo>
                  <a:cubicBezTo>
                    <a:pt x="-1834550" y="-183686"/>
                    <a:pt x="-1832841" y="-198319"/>
                    <a:pt x="-1831032" y="-207245"/>
                  </a:cubicBezTo>
                  <a:lnTo>
                    <a:pt x="-1831011" y="-207352"/>
                  </a:lnTo>
                  <a:cubicBezTo>
                    <a:pt x="-1829202" y="-216278"/>
                    <a:pt x="-1825435" y="-230548"/>
                    <a:pt x="-1822602" y="-239205"/>
                  </a:cubicBezTo>
                  <a:lnTo>
                    <a:pt x="-1822514" y="-239474"/>
                  </a:lnTo>
                  <a:cubicBezTo>
                    <a:pt x="-1819682" y="-248131"/>
                    <a:pt x="-1815036" y="-262166"/>
                    <a:pt x="-1812144" y="-270802"/>
                  </a:cubicBezTo>
                  <a:lnTo>
                    <a:pt x="-1810342" y="-276182"/>
                  </a:lnTo>
                  <a:cubicBezTo>
                    <a:pt x="-1808414" y="-281940"/>
                    <a:pt x="-1805556" y="-291368"/>
                    <a:pt x="-1803962" y="-297228"/>
                  </a:cubicBezTo>
                  <a:lnTo>
                    <a:pt x="-1801083" y="-307811"/>
                  </a:lnTo>
                  <a:cubicBezTo>
                    <a:pt x="-1799490" y="-313670"/>
                    <a:pt x="-1796915" y="-323184"/>
                    <a:pt x="-1795336" y="-329047"/>
                  </a:cubicBezTo>
                  <a:lnTo>
                    <a:pt x="-1792490" y="-339617"/>
                  </a:lnTo>
                  <a:cubicBezTo>
                    <a:pt x="-1790911" y="-345480"/>
                    <a:pt x="-1788358" y="-354999"/>
                    <a:pt x="-1786792" y="-360866"/>
                  </a:cubicBezTo>
                  <a:lnTo>
                    <a:pt x="-1783967" y="-371445"/>
                  </a:lnTo>
                  <a:cubicBezTo>
                    <a:pt x="-1782401" y="-377312"/>
                    <a:pt x="-1779773" y="-386811"/>
                    <a:pt x="-1778102" y="-392648"/>
                  </a:cubicBezTo>
                  <a:lnTo>
                    <a:pt x="-1775086" y="-403183"/>
                  </a:lnTo>
                  <a:cubicBezTo>
                    <a:pt x="-1773414" y="-409021"/>
                    <a:pt x="-1770577" y="-418459"/>
                    <a:pt x="-1768752" y="-424250"/>
                  </a:cubicBezTo>
                  <a:lnTo>
                    <a:pt x="-1765458" y="-434705"/>
                  </a:lnTo>
                  <a:cubicBezTo>
                    <a:pt x="-1763633" y="-440496"/>
                    <a:pt x="-1760624" y="-449881"/>
                    <a:pt x="-1758741" y="-455654"/>
                  </a:cubicBezTo>
                  <a:lnTo>
                    <a:pt x="-1755339" y="-466083"/>
                  </a:lnTo>
                  <a:cubicBezTo>
                    <a:pt x="-1753456" y="-471855"/>
                    <a:pt x="-1750321" y="-481199"/>
                    <a:pt x="-1748342" y="-486939"/>
                  </a:cubicBezTo>
                  <a:lnTo>
                    <a:pt x="-1744763" y="-497318"/>
                  </a:lnTo>
                  <a:cubicBezTo>
                    <a:pt x="-1742783" y="-503058"/>
                    <a:pt x="-1739457" y="-512335"/>
                    <a:pt x="-1737339" y="-518025"/>
                  </a:cubicBezTo>
                  <a:lnTo>
                    <a:pt x="-1733507" y="-528317"/>
                  </a:lnTo>
                  <a:cubicBezTo>
                    <a:pt x="-1731388" y="-534008"/>
                    <a:pt x="-1727988" y="-543258"/>
                    <a:pt x="-1725917" y="-548967"/>
                  </a:cubicBezTo>
                  <a:lnTo>
                    <a:pt x="-1724038" y="-554147"/>
                  </a:lnTo>
                  <a:cubicBezTo>
                    <a:pt x="-1720932" y="-562709"/>
                    <a:pt x="-1715864" y="-576598"/>
                    <a:pt x="-1712725" y="-585148"/>
                  </a:cubicBezTo>
                  <a:lnTo>
                    <a:pt x="-1712707" y="-585197"/>
                  </a:lnTo>
                  <a:cubicBezTo>
                    <a:pt x="-1709569" y="-593747"/>
                    <a:pt x="-1704114" y="-607483"/>
                    <a:pt x="-1700532" y="-615856"/>
                  </a:cubicBezTo>
                  <a:lnTo>
                    <a:pt x="-1700518" y="-615888"/>
                  </a:lnTo>
                  <a:cubicBezTo>
                    <a:pt x="-1696936" y="-624262"/>
                    <a:pt x="-1690691" y="-637654"/>
                    <a:pt x="-1686579" y="-645781"/>
                  </a:cubicBezTo>
                  <a:lnTo>
                    <a:pt x="-1686558" y="-645822"/>
                  </a:lnTo>
                  <a:cubicBezTo>
                    <a:pt x="-1682446" y="-653949"/>
                    <a:pt x="-1675457" y="-666972"/>
                    <a:pt x="-1670958" y="-674891"/>
                  </a:cubicBezTo>
                  <a:lnTo>
                    <a:pt x="-1668207" y="-679735"/>
                  </a:lnTo>
                  <a:cubicBezTo>
                    <a:pt x="-1665208" y="-685015"/>
                    <a:pt x="-1660370" y="-693601"/>
                    <a:pt x="-1657408" y="-698902"/>
                  </a:cubicBezTo>
                  <a:lnTo>
                    <a:pt x="-1652044" y="-708502"/>
                  </a:lnTo>
                  <a:cubicBezTo>
                    <a:pt x="-1649082" y="-713802"/>
                    <a:pt x="-1644588" y="-722567"/>
                    <a:pt x="-1642013" y="-728066"/>
                  </a:cubicBezTo>
                  <a:lnTo>
                    <a:pt x="-1639680" y="-733049"/>
                  </a:lnTo>
                  <a:cubicBezTo>
                    <a:pt x="-1635818" y="-741297"/>
                    <a:pt x="-1629586" y="-754703"/>
                    <a:pt x="-1625770" y="-762973"/>
                  </a:cubicBezTo>
                  <a:lnTo>
                    <a:pt x="-1625739" y="-763040"/>
                  </a:lnTo>
                  <a:cubicBezTo>
                    <a:pt x="-1621923" y="-771310"/>
                    <a:pt x="-1615291" y="-784514"/>
                    <a:pt x="-1610936" y="-792513"/>
                  </a:cubicBezTo>
                  <a:lnTo>
                    <a:pt x="-1610923" y="-792535"/>
                  </a:lnTo>
                  <a:cubicBezTo>
                    <a:pt x="-1606568" y="-800534"/>
                    <a:pt x="-1599342" y="-813431"/>
                    <a:pt x="-1594794" y="-821322"/>
                  </a:cubicBezTo>
                  <a:lnTo>
                    <a:pt x="-1594779" y="-821347"/>
                  </a:lnTo>
                  <a:cubicBezTo>
                    <a:pt x="-1590231" y="-829238"/>
                    <a:pt x="-1582938" y="-842097"/>
                    <a:pt x="-1578499" y="-850051"/>
                  </a:cubicBezTo>
                  <a:lnTo>
                    <a:pt x="-1578468" y="-850107"/>
                  </a:lnTo>
                  <a:cubicBezTo>
                    <a:pt x="-1574029" y="-858060"/>
                    <a:pt x="-1566729" y="-870915"/>
                    <a:pt x="-1562172" y="-878801"/>
                  </a:cubicBezTo>
                  <a:lnTo>
                    <a:pt x="-1562129" y="-878875"/>
                  </a:lnTo>
                  <a:cubicBezTo>
                    <a:pt x="-1557573" y="-886761"/>
                    <a:pt x="-1549861" y="-899369"/>
                    <a:pt x="-1544916" y="-907018"/>
                  </a:cubicBezTo>
                  <a:lnTo>
                    <a:pt x="-1544878" y="-907077"/>
                  </a:lnTo>
                  <a:cubicBezTo>
                    <a:pt x="-1539933" y="-914725"/>
                    <a:pt x="-1531361" y="-926752"/>
                    <a:pt x="-1525744" y="-933921"/>
                  </a:cubicBezTo>
                  <a:lnTo>
                    <a:pt x="-1525661" y="-934027"/>
                  </a:lnTo>
                  <a:cubicBezTo>
                    <a:pt x="-1520043" y="-941197"/>
                    <a:pt x="-1510587" y="-952553"/>
                    <a:pt x="-1504553" y="-959375"/>
                  </a:cubicBezTo>
                  <a:lnTo>
                    <a:pt x="-1504404" y="-959544"/>
                  </a:lnTo>
                  <a:cubicBezTo>
                    <a:pt x="-1498370" y="-966366"/>
                    <a:pt x="-1488808" y="-977638"/>
                    <a:pt x="-1483060" y="-984703"/>
                  </a:cubicBezTo>
                  <a:lnTo>
                    <a:pt x="-1479576" y="-988985"/>
                  </a:lnTo>
                  <a:cubicBezTo>
                    <a:pt x="-1475744" y="-993696"/>
                    <a:pt x="-1469665" y="-1001452"/>
                    <a:pt x="-1466007" y="-1006298"/>
                  </a:cubicBezTo>
                  <a:lnTo>
                    <a:pt x="-1459411" y="-1015036"/>
                  </a:lnTo>
                  <a:cubicBezTo>
                    <a:pt x="-1455752" y="-1019883"/>
                    <a:pt x="-1449627" y="-1027600"/>
                    <a:pt x="-1445738" y="-1032264"/>
                  </a:cubicBezTo>
                  <a:lnTo>
                    <a:pt x="-1438715" y="-1040685"/>
                  </a:lnTo>
                  <a:cubicBezTo>
                    <a:pt x="-1434826" y="-1045348"/>
                    <a:pt x="-1428430" y="-1052847"/>
                    <a:pt x="-1424439" y="-1057422"/>
                  </a:cubicBezTo>
                  <a:lnTo>
                    <a:pt x="-1417236" y="-1065680"/>
                  </a:lnTo>
                  <a:cubicBezTo>
                    <a:pt x="-1413245" y="-1070256"/>
                    <a:pt x="-1406958" y="-1077842"/>
                    <a:pt x="-1403203" y="-1082613"/>
                  </a:cubicBezTo>
                  <a:lnTo>
                    <a:pt x="-1396454" y="-1091188"/>
                  </a:lnTo>
                  <a:cubicBezTo>
                    <a:pt x="-1392698" y="-1095960"/>
                    <a:pt x="-1386765" y="-1103827"/>
                    <a:pt x="-1383209" y="-1108749"/>
                  </a:cubicBezTo>
                  <a:lnTo>
                    <a:pt x="-1379983" y="-1113214"/>
                  </a:lnTo>
                  <a:cubicBezTo>
                    <a:pt x="-1374649" y="-1120597"/>
                    <a:pt x="-1365844" y="-1132472"/>
                    <a:pt x="-1360329" y="-1139720"/>
                  </a:cubicBezTo>
                  <a:lnTo>
                    <a:pt x="-1356989" y="-1144108"/>
                  </a:lnTo>
                  <a:cubicBezTo>
                    <a:pt x="-1353312" y="-1148941"/>
                    <a:pt x="-1347122" y="-1156604"/>
                    <a:pt x="-1343171" y="-1161215"/>
                  </a:cubicBezTo>
                  <a:lnTo>
                    <a:pt x="-1336027" y="-1169551"/>
                  </a:lnTo>
                  <a:cubicBezTo>
                    <a:pt x="-1332076" y="-1174162"/>
                    <a:pt x="-1325603" y="-1181594"/>
                    <a:pt x="-1321579" y="-1186141"/>
                  </a:cubicBezTo>
                  <a:lnTo>
                    <a:pt x="-1307009" y="-1202602"/>
                  </a:lnTo>
                  <a:lnTo>
                    <a:pt x="-1292419" y="-1219064"/>
                  </a:lnTo>
                  <a:cubicBezTo>
                    <a:pt x="-1288391" y="-1223608"/>
                    <a:pt x="-1281726" y="-1230866"/>
                    <a:pt x="-1277541" y="-1235266"/>
                  </a:cubicBezTo>
                  <a:lnTo>
                    <a:pt x="-1269963" y="-1243231"/>
                  </a:lnTo>
                  <a:cubicBezTo>
                    <a:pt x="-1265778" y="-1247630"/>
                    <a:pt x="-1259067" y="-1254847"/>
                    <a:pt x="-1254984" y="-1259341"/>
                  </a:cubicBezTo>
                  <a:lnTo>
                    <a:pt x="-1251270" y="-1263428"/>
                  </a:lnTo>
                  <a:cubicBezTo>
                    <a:pt x="-1245144" y="-1270169"/>
                    <a:pt x="-1235208" y="-1281116"/>
                    <a:pt x="-1229091" y="-1287864"/>
                  </a:cubicBezTo>
                  <a:lnTo>
                    <a:pt x="-1229051" y="-1287908"/>
                  </a:lnTo>
                  <a:cubicBezTo>
                    <a:pt x="-1222934" y="-1294656"/>
                    <a:pt x="-1212844" y="-1305458"/>
                    <a:pt x="-1206528" y="-1312021"/>
                  </a:cubicBezTo>
                  <a:lnTo>
                    <a:pt x="-1206492" y="-1312058"/>
                  </a:lnTo>
                  <a:cubicBezTo>
                    <a:pt x="-1200176" y="-1318620"/>
                    <a:pt x="-1189594" y="-1328934"/>
                    <a:pt x="-1182872" y="-1335079"/>
                  </a:cubicBezTo>
                  <a:lnTo>
                    <a:pt x="-1182840" y="-1335108"/>
                  </a:lnTo>
                  <a:cubicBezTo>
                    <a:pt x="-1176118" y="-1341254"/>
                    <a:pt x="-1164815" y="-1350763"/>
                    <a:pt x="-1157610" y="-1356335"/>
                  </a:cubicBezTo>
                  <a:lnTo>
                    <a:pt x="-1157491" y="-1356427"/>
                  </a:lnTo>
                  <a:cubicBezTo>
                    <a:pt x="-1150286" y="-1361998"/>
                    <a:pt x="-1138527" y="-1370959"/>
                    <a:pt x="-1131245" y="-1376428"/>
                  </a:cubicBezTo>
                  <a:lnTo>
                    <a:pt x="-1126749" y="-1379804"/>
                  </a:lnTo>
                  <a:cubicBezTo>
                    <a:pt x="-1121893" y="-1383451"/>
                    <a:pt x="-1114188" y="-1389590"/>
                    <a:pt x="-1109550" y="-1393509"/>
                  </a:cubicBezTo>
                  <a:lnTo>
                    <a:pt x="-1101172" y="-1400586"/>
                  </a:lnTo>
                  <a:cubicBezTo>
                    <a:pt x="-1096534" y="-1404505"/>
                    <a:pt x="-1089118" y="-1410995"/>
                    <a:pt x="-1084619" y="-1415072"/>
                  </a:cubicBezTo>
                  <a:lnTo>
                    <a:pt x="-1076494" y="-1422436"/>
                  </a:lnTo>
                  <a:cubicBezTo>
                    <a:pt x="-1071995" y="-1426514"/>
                    <a:pt x="-1064602" y="-1433031"/>
                    <a:pt x="-1059993" y="-1436983"/>
                  </a:cubicBezTo>
                  <a:lnTo>
                    <a:pt x="-1051669" y="-1444119"/>
                  </a:lnTo>
                  <a:cubicBezTo>
                    <a:pt x="-1047060" y="-1448072"/>
                    <a:pt x="-1039525" y="-1454425"/>
                    <a:pt x="-1034852" y="-1458302"/>
                  </a:cubicBezTo>
                  <a:lnTo>
                    <a:pt x="-1026412" y="-1465302"/>
                  </a:lnTo>
                  <a:cubicBezTo>
                    <a:pt x="-1021738" y="-1469178"/>
                    <a:pt x="-1014087" y="-1475390"/>
                    <a:pt x="-1009334" y="-1479168"/>
                  </a:cubicBezTo>
                  <a:lnTo>
                    <a:pt x="-1000750" y="-1485991"/>
                  </a:lnTo>
                  <a:cubicBezTo>
                    <a:pt x="-995996" y="-1489769"/>
                    <a:pt x="-988181" y="-1495772"/>
                    <a:pt x="-983305" y="-1499390"/>
                  </a:cubicBezTo>
                  <a:lnTo>
                    <a:pt x="-974492" y="-1505930"/>
                  </a:lnTo>
                  <a:cubicBezTo>
                    <a:pt x="-969615" y="-1509549"/>
                    <a:pt x="-961690" y="-1515408"/>
                    <a:pt x="-956801" y="-1519009"/>
                  </a:cubicBezTo>
                  <a:lnTo>
                    <a:pt x="-947978" y="-1525508"/>
                  </a:lnTo>
                  <a:cubicBezTo>
                    <a:pt x="-943089" y="-1529109"/>
                    <a:pt x="-935284" y="-1535125"/>
                    <a:pt x="-930557" y="-1538936"/>
                  </a:cubicBezTo>
                  <a:lnTo>
                    <a:pt x="-922024" y="-1545815"/>
                  </a:lnTo>
                  <a:cubicBezTo>
                    <a:pt x="-917297" y="-1549626"/>
                    <a:pt x="-909916" y="-1556143"/>
                    <a:pt x="-905549" y="-1560362"/>
                  </a:cubicBezTo>
                  <a:lnTo>
                    <a:pt x="-901418" y="-1564352"/>
                  </a:lnTo>
                  <a:cubicBezTo>
                    <a:pt x="-894867" y="-1570680"/>
                    <a:pt x="-884072" y="-1580778"/>
                    <a:pt x="-877321" y="-1586892"/>
                  </a:cubicBezTo>
                  <a:lnTo>
                    <a:pt x="-877176" y="-1587024"/>
                  </a:lnTo>
                  <a:cubicBezTo>
                    <a:pt x="-870425" y="-1593138"/>
                    <a:pt x="-859038" y="-1602543"/>
                    <a:pt x="-851759" y="-1608018"/>
                  </a:cubicBezTo>
                  <a:lnTo>
                    <a:pt x="-851726" y="-1608043"/>
                  </a:lnTo>
                  <a:cubicBezTo>
                    <a:pt x="-844447" y="-1613518"/>
                    <a:pt x="-832579" y="-1622334"/>
                    <a:pt x="-825235" y="-1627721"/>
                  </a:cubicBezTo>
                  <a:lnTo>
                    <a:pt x="-825198" y="-1627749"/>
                  </a:lnTo>
                  <a:cubicBezTo>
                    <a:pt x="-817854" y="-1633137"/>
                    <a:pt x="-805783" y="-1641668"/>
                    <a:pt x="-798253" y="-1646793"/>
                  </a:cubicBezTo>
                  <a:lnTo>
                    <a:pt x="-798219" y="-1646816"/>
                  </a:lnTo>
                  <a:cubicBezTo>
                    <a:pt x="-790689" y="-1651941"/>
                    <a:pt x="-778371" y="-1660113"/>
                    <a:pt x="-770722" y="-1665058"/>
                  </a:cubicBezTo>
                  <a:lnTo>
                    <a:pt x="-770686" y="-1665082"/>
                  </a:lnTo>
                  <a:cubicBezTo>
                    <a:pt x="-763037" y="-1670027"/>
                    <a:pt x="-750514" y="-1677882"/>
                    <a:pt x="-742733" y="-1682616"/>
                  </a:cubicBezTo>
                  <a:lnTo>
                    <a:pt x="-742689" y="-1682643"/>
                  </a:lnTo>
                  <a:cubicBezTo>
                    <a:pt x="-734908" y="-1687377"/>
                    <a:pt x="-722049" y="-1694657"/>
                    <a:pt x="-713986" y="-1698893"/>
                  </a:cubicBezTo>
                  <a:lnTo>
                    <a:pt x="-713856" y="-1698961"/>
                  </a:lnTo>
                  <a:cubicBezTo>
                    <a:pt x="-705793" y="-1703197"/>
                    <a:pt x="-692798" y="-1710244"/>
                    <a:pt x="-684849" y="-1714690"/>
                  </a:cubicBezTo>
                  <a:lnTo>
                    <a:pt x="-680014" y="-1717395"/>
                  </a:lnTo>
                  <a:cubicBezTo>
                    <a:pt x="-674715" y="-1720359"/>
                    <a:pt x="-666226" y="-1725363"/>
                    <a:pt x="-661066" y="-1728563"/>
                  </a:cubicBezTo>
                  <a:lnTo>
                    <a:pt x="-651736" y="-1734350"/>
                  </a:lnTo>
                  <a:cubicBezTo>
                    <a:pt x="-646576" y="-1737551"/>
                    <a:pt x="-638223" y="-1742783"/>
                    <a:pt x="-633092" y="-1746029"/>
                  </a:cubicBezTo>
                  <a:lnTo>
                    <a:pt x="-623809" y="-1751902"/>
                  </a:lnTo>
                  <a:cubicBezTo>
                    <a:pt x="-618677" y="-1755148"/>
                    <a:pt x="-610381" y="-1760469"/>
                    <a:pt x="-605290" y="-1763778"/>
                  </a:cubicBezTo>
                  <a:lnTo>
                    <a:pt x="-596060" y="-1769779"/>
                  </a:lnTo>
                  <a:cubicBezTo>
                    <a:pt x="-590969" y="-1773089"/>
                    <a:pt x="-582607" y="-1778301"/>
                    <a:pt x="-577394" y="-1781414"/>
                  </a:cubicBezTo>
                  <a:lnTo>
                    <a:pt x="-567954" y="-1787052"/>
                  </a:lnTo>
                  <a:cubicBezTo>
                    <a:pt x="-562741" y="-1790165"/>
                    <a:pt x="-554200" y="-1795080"/>
                    <a:pt x="-548889" y="-1798024"/>
                  </a:cubicBezTo>
                  <a:lnTo>
                    <a:pt x="-539269" y="-1803356"/>
                  </a:lnTo>
                  <a:cubicBezTo>
                    <a:pt x="-533959" y="-1806299"/>
                    <a:pt x="-525390" y="-1811168"/>
                    <a:pt x="-520142" y="-1814223"/>
                  </a:cubicBezTo>
                  <a:lnTo>
                    <a:pt x="-510642" y="-1819754"/>
                  </a:lnTo>
                  <a:cubicBezTo>
                    <a:pt x="-505394" y="-1822809"/>
                    <a:pt x="-496865" y="-1827748"/>
                    <a:pt x="-491603" y="-1830778"/>
                  </a:cubicBezTo>
                  <a:lnTo>
                    <a:pt x="-482072" y="-1836266"/>
                  </a:lnTo>
                  <a:cubicBezTo>
                    <a:pt x="-476811" y="-1839296"/>
                    <a:pt x="-468232" y="-1844148"/>
                    <a:pt x="-462924" y="-1847097"/>
                  </a:cubicBezTo>
                  <a:lnTo>
                    <a:pt x="-453310" y="-1852438"/>
                  </a:lnTo>
                  <a:cubicBezTo>
                    <a:pt x="-448002" y="-1855386"/>
                    <a:pt x="-439427" y="-1860246"/>
                    <a:pt x="-434171" y="-1863285"/>
                  </a:cubicBezTo>
                  <a:lnTo>
                    <a:pt x="-429394" y="-1866046"/>
                  </a:lnTo>
                  <a:cubicBezTo>
                    <a:pt x="-421509" y="-1870604"/>
                    <a:pt x="-408682" y="-1877956"/>
                    <a:pt x="-400763" y="-1882456"/>
                  </a:cubicBezTo>
                  <a:lnTo>
                    <a:pt x="-400742" y="-1882468"/>
                  </a:lnTo>
                  <a:cubicBezTo>
                    <a:pt x="-392823" y="-1886968"/>
                    <a:pt x="-379794" y="-1893944"/>
                    <a:pt x="-371659" y="-1898040"/>
                  </a:cubicBezTo>
                  <a:lnTo>
                    <a:pt x="-371646" y="-1898046"/>
                  </a:lnTo>
                  <a:cubicBezTo>
                    <a:pt x="-363511" y="-1902142"/>
                    <a:pt x="-350100" y="-1908345"/>
                    <a:pt x="-341711" y="-1911891"/>
                  </a:cubicBezTo>
                  <a:lnTo>
                    <a:pt x="-341632" y="-1911924"/>
                  </a:lnTo>
                  <a:cubicBezTo>
                    <a:pt x="-333242" y="-1915470"/>
                    <a:pt x="-319691" y="-1921379"/>
                    <a:pt x="-311383" y="-1925112"/>
                  </a:cubicBezTo>
                  <a:lnTo>
                    <a:pt x="-306351" y="-1927373"/>
                  </a:lnTo>
                  <a:cubicBezTo>
                    <a:pt x="-300813" y="-1929862"/>
                    <a:pt x="-291883" y="-1934032"/>
                    <a:pt x="-286420" y="-1936682"/>
                  </a:cubicBezTo>
                  <a:lnTo>
                    <a:pt x="-276537" y="-1941474"/>
                  </a:lnTo>
                  <a:cubicBezTo>
                    <a:pt x="-271073" y="-1944123"/>
                    <a:pt x="-262196" y="-1948405"/>
                    <a:pt x="-256722" y="-1951032"/>
                  </a:cubicBezTo>
                  <a:lnTo>
                    <a:pt x="-246821" y="-1955783"/>
                  </a:lnTo>
                  <a:cubicBezTo>
                    <a:pt x="-241346" y="-1958410"/>
                    <a:pt x="-232540" y="-1962832"/>
                    <a:pt x="-227164" y="-1965654"/>
                  </a:cubicBezTo>
                  <a:lnTo>
                    <a:pt x="-222282" y="-1968216"/>
                  </a:lnTo>
                  <a:cubicBezTo>
                    <a:pt x="-214218" y="-1972449"/>
                    <a:pt x="-201076" y="-1979220"/>
                    <a:pt x="-192948" y="-1983331"/>
                  </a:cubicBezTo>
                  <a:lnTo>
                    <a:pt x="-192939" y="-1983336"/>
                  </a:lnTo>
                  <a:cubicBezTo>
                    <a:pt x="-184811" y="-1987446"/>
                    <a:pt x="-171533" y="-1993945"/>
                    <a:pt x="-163302" y="-1997843"/>
                  </a:cubicBezTo>
                  <a:lnTo>
                    <a:pt x="-163300" y="-1997844"/>
                  </a:lnTo>
                  <a:cubicBezTo>
                    <a:pt x="-155068" y="-2001741"/>
                    <a:pt x="-141677" y="-2008005"/>
                    <a:pt x="-133409" y="-2011825"/>
                  </a:cubicBezTo>
                  <a:lnTo>
                    <a:pt x="-133406" y="-2011826"/>
                  </a:lnTo>
                  <a:cubicBezTo>
                    <a:pt x="-125138" y="-2015646"/>
                    <a:pt x="-111616" y="-2021617"/>
                    <a:pt x="-103223" y="-2025155"/>
                  </a:cubicBezTo>
                  <a:lnTo>
                    <a:pt x="-98149" y="-2027294"/>
                  </a:lnTo>
                  <a:cubicBezTo>
                    <a:pt x="-92554" y="-2029653"/>
                    <a:pt x="-83506" y="-2033560"/>
                    <a:pt x="-77953" y="-2036015"/>
                  </a:cubicBezTo>
                  <a:lnTo>
                    <a:pt x="-67892" y="-2040463"/>
                  </a:lnTo>
                  <a:cubicBezTo>
                    <a:pt x="-62339" y="-2042919"/>
                    <a:pt x="-53368" y="-2046999"/>
                    <a:pt x="-47867" y="-2049570"/>
                  </a:cubicBezTo>
                  <a:lnTo>
                    <a:pt x="-42866" y="-2051908"/>
                  </a:lnTo>
                  <a:cubicBezTo>
                    <a:pt x="-34615" y="-2055765"/>
                    <a:pt x="-21142" y="-2061848"/>
                    <a:pt x="-12792" y="-2065486"/>
                  </a:cubicBezTo>
                  <a:lnTo>
                    <a:pt x="-12783" y="-2065491"/>
                  </a:lnTo>
                  <a:cubicBezTo>
                    <a:pt x="-4433" y="-2069129"/>
                    <a:pt x="9177" y="-2074901"/>
                    <a:pt x="17596" y="-2078375"/>
                  </a:cubicBezTo>
                  <a:lnTo>
                    <a:pt x="17604" y="-2078378"/>
                  </a:lnTo>
                  <a:cubicBezTo>
                    <a:pt x="26024" y="-2081852"/>
                    <a:pt x="39857" y="-2087046"/>
                    <a:pt x="48483" y="-2089971"/>
                  </a:cubicBezTo>
                  <a:lnTo>
                    <a:pt x="48541" y="-2089991"/>
                  </a:lnTo>
                  <a:cubicBezTo>
                    <a:pt x="57166" y="-2092916"/>
                    <a:pt x="71260" y="-2097368"/>
                    <a:pt x="80001" y="-2099928"/>
                  </a:cubicBezTo>
                  <a:lnTo>
                    <a:pt x="80135" y="-2099967"/>
                  </a:lnTo>
                  <a:cubicBezTo>
                    <a:pt x="88875" y="-2102528"/>
                    <a:pt x="102952" y="-2107030"/>
                    <a:pt x="111557" y="-2110017"/>
                  </a:cubicBezTo>
                  <a:lnTo>
                    <a:pt x="116754" y="-2111822"/>
                  </a:lnTo>
                  <a:cubicBezTo>
                    <a:pt x="122491" y="-2113813"/>
                    <a:pt x="131775" y="-2117119"/>
                    <a:pt x="137479" y="-2119201"/>
                  </a:cubicBezTo>
                  <a:lnTo>
                    <a:pt x="147789" y="-2122965"/>
                  </a:lnTo>
                  <a:cubicBezTo>
                    <a:pt x="153493" y="-2125048"/>
                    <a:pt x="162748" y="-2128436"/>
                    <a:pt x="168448" y="-2130528"/>
                  </a:cubicBezTo>
                  <a:lnTo>
                    <a:pt x="178746" y="-2134307"/>
                  </a:lnTo>
                  <a:cubicBezTo>
                    <a:pt x="184446" y="-2136400"/>
                    <a:pt x="193655" y="-2139911"/>
                    <a:pt x="199301" y="-2142144"/>
                  </a:cubicBezTo>
                  <a:lnTo>
                    <a:pt x="209505" y="-2146181"/>
                  </a:lnTo>
                  <a:cubicBezTo>
                    <a:pt x="215151" y="-2148415"/>
                    <a:pt x="224298" y="-2152086"/>
                    <a:pt x="229922" y="-2154374"/>
                  </a:cubicBezTo>
                  <a:lnTo>
                    <a:pt x="245198" y="-2160591"/>
                  </a:lnTo>
                  <a:cubicBezTo>
                    <a:pt x="248010" y="-2161735"/>
                    <a:pt x="252368" y="-2163993"/>
                    <a:pt x="254924" y="-2165630"/>
                  </a:cubicBezTo>
                  <a:lnTo>
                    <a:pt x="266941" y="-2173325"/>
                  </a:lnTo>
                </a:path>
              </a:pathLst>
            </a:custGeom>
            <a:noFill/>
            <a:ln w="5500" cap="rnd">
              <a:solidFill>
                <a:srgbClr val="7030A0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303030"/>
                  </a:solidFill>
                  <a:latin typeface="STSong"/>
                </a:rPr>
                <a:t>标签</a:t>
              </a:r>
            </a:p>
          </p:txBody>
        </p:sp>
        <p:sp>
          <p:nvSpPr>
            <p:cNvPr id="226" name="RelatConnector">
              <a:extLst>
                <a:ext uri="{FF2B5EF4-FFF2-40B4-BE49-F238E27FC236}">
                  <a16:creationId xmlns:a16="http://schemas.microsoft.com/office/drawing/2014/main" id="{5B70A3AC-B773-4542-B62F-AE8096ED7B17}"/>
                </a:ext>
              </a:extLst>
            </p:cNvPr>
            <p:cNvSpPr/>
            <p:nvPr/>
          </p:nvSpPr>
          <p:spPr>
            <a:xfrm>
              <a:off x="2437589" y="573840"/>
              <a:ext cx="4179357" cy="322128"/>
            </a:xfrm>
            <a:custGeom>
              <a:avLst/>
              <a:gdLst>
                <a:gd name="rtl" fmla="*/ -1897456 w 4179357"/>
                <a:gd name="rtt" fmla="*/ -206228 h 322128"/>
                <a:gd name="rtr" fmla="*/ -1209956 w 4179357"/>
                <a:gd name="rtb" fmla="*/ -112728 h 322128"/>
              </a:gdLst>
              <a:ahLst/>
              <a:cxnLst/>
              <a:rect l="rtl" t="rtt" r="rtr" b="rtb"/>
              <a:pathLst>
                <a:path w="4179357" h="322128" fill="none">
                  <a:moveTo>
                    <a:pt x="1885278" y="-150558"/>
                  </a:moveTo>
                  <a:lnTo>
                    <a:pt x="1868757" y="-151663"/>
                  </a:lnTo>
                  <a:cubicBezTo>
                    <a:pt x="1859669" y="-152272"/>
                    <a:pt x="1844902" y="-152765"/>
                    <a:pt x="1835794" y="-152765"/>
                  </a:cubicBezTo>
                  <a:lnTo>
                    <a:pt x="1835793" y="-152798"/>
                  </a:lnTo>
                  <a:cubicBezTo>
                    <a:pt x="1826685" y="-152798"/>
                    <a:pt x="1811902" y="-152765"/>
                    <a:pt x="1802794" y="-152724"/>
                  </a:cubicBezTo>
                  <a:lnTo>
                    <a:pt x="1802791" y="-152724"/>
                  </a:lnTo>
                  <a:cubicBezTo>
                    <a:pt x="1793683" y="-152682"/>
                    <a:pt x="1778899" y="-152649"/>
                    <a:pt x="1769792" y="-152649"/>
                  </a:cubicBezTo>
                  <a:lnTo>
                    <a:pt x="1769791" y="-152728"/>
                  </a:lnTo>
                  <a:cubicBezTo>
                    <a:pt x="1760683" y="-152728"/>
                    <a:pt x="1745902" y="-152520"/>
                    <a:pt x="1736798" y="-152264"/>
                  </a:cubicBezTo>
                  <a:lnTo>
                    <a:pt x="1736776" y="-152264"/>
                  </a:lnTo>
                  <a:cubicBezTo>
                    <a:pt x="1727672" y="-152008"/>
                    <a:pt x="1712898" y="-151473"/>
                    <a:pt x="1703799" y="-151071"/>
                  </a:cubicBezTo>
                  <a:lnTo>
                    <a:pt x="1703753" y="-151069"/>
                  </a:lnTo>
                  <a:cubicBezTo>
                    <a:pt x="1694654" y="-150666"/>
                    <a:pt x="1679877" y="-150339"/>
                    <a:pt x="1670769" y="-150339"/>
                  </a:cubicBezTo>
                  <a:lnTo>
                    <a:pt x="1670767" y="-150314"/>
                  </a:lnTo>
                  <a:cubicBezTo>
                    <a:pt x="1661659" y="-150314"/>
                    <a:pt x="1646890" y="-150777"/>
                    <a:pt x="1637799" y="-151348"/>
                  </a:cubicBezTo>
                  <a:lnTo>
                    <a:pt x="1637751" y="-151351"/>
                  </a:lnTo>
                  <a:cubicBezTo>
                    <a:pt x="1628661" y="-151921"/>
                    <a:pt x="1613902" y="-152782"/>
                    <a:pt x="1604808" y="-153272"/>
                  </a:cubicBezTo>
                  <a:lnTo>
                    <a:pt x="1604774" y="-153274"/>
                  </a:lnTo>
                  <a:cubicBezTo>
                    <a:pt x="1595680" y="-153764"/>
                    <a:pt x="1580908" y="-154317"/>
                    <a:pt x="1571802" y="-154508"/>
                  </a:cubicBezTo>
                  <a:lnTo>
                    <a:pt x="1571800" y="-154508"/>
                  </a:lnTo>
                  <a:cubicBezTo>
                    <a:pt x="1562694" y="-154700"/>
                    <a:pt x="1547914" y="-154680"/>
                    <a:pt x="1538808" y="-154463"/>
                  </a:cubicBezTo>
                  <a:lnTo>
                    <a:pt x="1538790" y="-154463"/>
                  </a:lnTo>
                  <a:cubicBezTo>
                    <a:pt x="1529685" y="-154246"/>
                    <a:pt x="1514918" y="-153596"/>
                    <a:pt x="1505829" y="-153011"/>
                  </a:cubicBezTo>
                  <a:lnTo>
                    <a:pt x="1505740" y="-153005"/>
                  </a:lnTo>
                  <a:cubicBezTo>
                    <a:pt x="1496650" y="-152421"/>
                    <a:pt x="1481885" y="-151721"/>
                    <a:pt x="1472781" y="-151445"/>
                  </a:cubicBezTo>
                  <a:lnTo>
                    <a:pt x="1472755" y="-151444"/>
                  </a:lnTo>
                  <a:cubicBezTo>
                    <a:pt x="1463651" y="-151167"/>
                    <a:pt x="1448873" y="-151150"/>
                    <a:pt x="1439769" y="-151405"/>
                  </a:cubicBezTo>
                  <a:lnTo>
                    <a:pt x="1439763" y="-151405"/>
                  </a:lnTo>
                  <a:cubicBezTo>
                    <a:pt x="1430659" y="-151661"/>
                    <a:pt x="1415916" y="-152623"/>
                    <a:pt x="1406856" y="-153552"/>
                  </a:cubicBezTo>
                  <a:lnTo>
                    <a:pt x="1390300" y="-155250"/>
                  </a:lnTo>
                  <a:lnTo>
                    <a:pt x="1373745" y="-156958"/>
                  </a:lnTo>
                  <a:cubicBezTo>
                    <a:pt x="1364685" y="-157894"/>
                    <a:pt x="1349942" y="-158826"/>
                    <a:pt x="1340837" y="-159040"/>
                  </a:cubicBezTo>
                  <a:lnTo>
                    <a:pt x="1340834" y="-159040"/>
                  </a:lnTo>
                  <a:cubicBezTo>
                    <a:pt x="1331729" y="-159253"/>
                    <a:pt x="1316955" y="-159072"/>
                    <a:pt x="1307858" y="-158634"/>
                  </a:cubicBezTo>
                  <a:lnTo>
                    <a:pt x="1307802" y="-158632"/>
                  </a:lnTo>
                  <a:cubicBezTo>
                    <a:pt x="1298705" y="-158194"/>
                    <a:pt x="1283948" y="-157315"/>
                    <a:pt x="1274863" y="-156669"/>
                  </a:cubicBezTo>
                  <a:lnTo>
                    <a:pt x="1274755" y="-156661"/>
                  </a:lnTo>
                  <a:cubicBezTo>
                    <a:pt x="1265670" y="-156015"/>
                    <a:pt x="1250905" y="-155373"/>
                    <a:pt x="1241798" y="-155229"/>
                  </a:cubicBezTo>
                  <a:lnTo>
                    <a:pt x="1241787" y="-155229"/>
                  </a:lnTo>
                  <a:cubicBezTo>
                    <a:pt x="1232680" y="-155085"/>
                    <a:pt x="1217898" y="-155080"/>
                    <a:pt x="1208791" y="-155217"/>
                  </a:cubicBezTo>
                  <a:lnTo>
                    <a:pt x="1208791" y="-155217"/>
                  </a:lnTo>
                  <a:cubicBezTo>
                    <a:pt x="1199684" y="-155355"/>
                    <a:pt x="1184902" y="-155636"/>
                    <a:pt x="1175797" y="-155846"/>
                  </a:cubicBezTo>
                  <a:lnTo>
                    <a:pt x="1175794" y="-155847"/>
                  </a:lnTo>
                  <a:cubicBezTo>
                    <a:pt x="1166689" y="-156057"/>
                    <a:pt x="1151907" y="-156346"/>
                    <a:pt x="1142801" y="-156494"/>
                  </a:cubicBezTo>
                  <a:lnTo>
                    <a:pt x="1142800" y="-156494"/>
                  </a:lnTo>
                  <a:cubicBezTo>
                    <a:pt x="1133693" y="-156641"/>
                    <a:pt x="1118912" y="-156936"/>
                    <a:pt x="1109807" y="-157153"/>
                  </a:cubicBezTo>
                  <a:lnTo>
                    <a:pt x="1109804" y="-157153"/>
                  </a:lnTo>
                  <a:cubicBezTo>
                    <a:pt x="1100698" y="-157370"/>
                    <a:pt x="1085937" y="-158101"/>
                    <a:pt x="1076855" y="-158785"/>
                  </a:cubicBezTo>
                  <a:lnTo>
                    <a:pt x="1076786" y="-158790"/>
                  </a:lnTo>
                  <a:cubicBezTo>
                    <a:pt x="1067704" y="-159474"/>
                    <a:pt x="1052969" y="-160680"/>
                    <a:pt x="1043897" y="-161482"/>
                  </a:cubicBezTo>
                  <a:lnTo>
                    <a:pt x="1043797" y="-161491"/>
                  </a:lnTo>
                  <a:cubicBezTo>
                    <a:pt x="1034725" y="-162293"/>
                    <a:pt x="1019972" y="-163142"/>
                    <a:pt x="1010867" y="-163386"/>
                  </a:cubicBezTo>
                  <a:lnTo>
                    <a:pt x="1010863" y="-163386"/>
                  </a:lnTo>
                  <a:cubicBezTo>
                    <a:pt x="1001758" y="-163630"/>
                    <a:pt x="986980" y="-163626"/>
                    <a:pt x="977875" y="-163377"/>
                  </a:cubicBezTo>
                  <a:lnTo>
                    <a:pt x="977852" y="-163377"/>
                  </a:lnTo>
                  <a:cubicBezTo>
                    <a:pt x="968747" y="-163128"/>
                    <a:pt x="953982" y="-162433"/>
                    <a:pt x="944895" y="-161826"/>
                  </a:cubicBezTo>
                  <a:lnTo>
                    <a:pt x="944796" y="-161819"/>
                  </a:lnTo>
                  <a:cubicBezTo>
                    <a:pt x="935708" y="-161211"/>
                    <a:pt x="920945" y="-160466"/>
                    <a:pt x="911842" y="-160156"/>
                  </a:cubicBezTo>
                  <a:lnTo>
                    <a:pt x="911809" y="-160155"/>
                  </a:lnTo>
                  <a:cubicBezTo>
                    <a:pt x="902707" y="-159844"/>
                    <a:pt x="887929" y="-159432"/>
                    <a:pt x="878823" y="-159235"/>
                  </a:cubicBezTo>
                  <a:lnTo>
                    <a:pt x="878806" y="-159235"/>
                  </a:lnTo>
                  <a:cubicBezTo>
                    <a:pt x="869700" y="-159038"/>
                    <a:pt x="854938" y="-158330"/>
                    <a:pt x="845855" y="-157655"/>
                  </a:cubicBezTo>
                  <a:lnTo>
                    <a:pt x="845737" y="-157646"/>
                  </a:lnTo>
                  <a:cubicBezTo>
                    <a:pt x="836654" y="-156971"/>
                    <a:pt x="821902" y="-155999"/>
                    <a:pt x="812809" y="-155475"/>
                  </a:cubicBezTo>
                  <a:lnTo>
                    <a:pt x="812733" y="-155471"/>
                  </a:lnTo>
                  <a:cubicBezTo>
                    <a:pt x="803640" y="-154948"/>
                    <a:pt x="788869" y="-154649"/>
                    <a:pt x="779762" y="-154805"/>
                  </a:cubicBezTo>
                  <a:lnTo>
                    <a:pt x="779762" y="-154805"/>
                  </a:lnTo>
                  <a:cubicBezTo>
                    <a:pt x="770655" y="-154960"/>
                    <a:pt x="755880" y="-155435"/>
                    <a:pt x="746783" y="-155865"/>
                  </a:cubicBezTo>
                  <a:lnTo>
                    <a:pt x="746761" y="-155867"/>
                  </a:lnTo>
                  <a:cubicBezTo>
                    <a:pt x="737663" y="-156297"/>
                    <a:pt x="722896" y="-157021"/>
                    <a:pt x="713800" y="-157483"/>
                  </a:cubicBezTo>
                  <a:lnTo>
                    <a:pt x="713774" y="-157485"/>
                  </a:lnTo>
                  <a:cubicBezTo>
                    <a:pt x="704677" y="-157947"/>
                    <a:pt x="689905" y="-158518"/>
                    <a:pt x="680801" y="-158760"/>
                  </a:cubicBezTo>
                  <a:lnTo>
                    <a:pt x="680797" y="-158760"/>
                  </a:lnTo>
                  <a:cubicBezTo>
                    <a:pt x="671692" y="-159002"/>
                    <a:pt x="656948" y="-159941"/>
                    <a:pt x="647886" y="-160855"/>
                  </a:cubicBezTo>
                  <a:lnTo>
                    <a:pt x="647752" y="-160868"/>
                  </a:lnTo>
                  <a:cubicBezTo>
                    <a:pt x="638690" y="-161783"/>
                    <a:pt x="624000" y="-163437"/>
                    <a:pt x="614962" y="-164562"/>
                  </a:cubicBezTo>
                  <a:lnTo>
                    <a:pt x="614750" y="-164588"/>
                  </a:lnTo>
                  <a:cubicBezTo>
                    <a:pt x="605711" y="-165712"/>
                    <a:pt x="590997" y="-167063"/>
                    <a:pt x="581905" y="-167603"/>
                  </a:cubicBezTo>
                  <a:lnTo>
                    <a:pt x="581865" y="-167605"/>
                  </a:lnTo>
                  <a:cubicBezTo>
                    <a:pt x="572773" y="-168145"/>
                    <a:pt x="558002" y="-168621"/>
                    <a:pt x="548894" y="-168667"/>
                  </a:cubicBezTo>
                  <a:lnTo>
                    <a:pt x="548894" y="-168667"/>
                  </a:lnTo>
                  <a:cubicBezTo>
                    <a:pt x="539786" y="-168713"/>
                    <a:pt x="525002" y="-168655"/>
                    <a:pt x="515895" y="-168536"/>
                  </a:cubicBezTo>
                  <a:lnTo>
                    <a:pt x="515886" y="-168536"/>
                  </a:lnTo>
                  <a:cubicBezTo>
                    <a:pt x="506779" y="-168418"/>
                    <a:pt x="491998" y="-168126"/>
                    <a:pt x="482893" y="-167884"/>
                  </a:cubicBezTo>
                  <a:lnTo>
                    <a:pt x="482871" y="-167883"/>
                  </a:lnTo>
                  <a:cubicBezTo>
                    <a:pt x="473766" y="-167641"/>
                    <a:pt x="458985" y="-167489"/>
                    <a:pt x="449877" y="-167543"/>
                  </a:cubicBezTo>
                  <a:lnTo>
                    <a:pt x="449876" y="-167543"/>
                  </a:lnTo>
                  <a:cubicBezTo>
                    <a:pt x="440768" y="-167597"/>
                    <a:pt x="425985" y="-167614"/>
                    <a:pt x="416877" y="-167582"/>
                  </a:cubicBezTo>
                  <a:lnTo>
                    <a:pt x="416873" y="-167582"/>
                  </a:lnTo>
                  <a:cubicBezTo>
                    <a:pt x="407765" y="-167549"/>
                    <a:pt x="392987" y="-167233"/>
                    <a:pt x="383886" y="-166876"/>
                  </a:cubicBezTo>
                  <a:lnTo>
                    <a:pt x="383846" y="-166874"/>
                  </a:lnTo>
                  <a:cubicBezTo>
                    <a:pt x="374745" y="-166518"/>
                    <a:pt x="359968" y="-166138"/>
                    <a:pt x="350860" y="-166026"/>
                  </a:cubicBezTo>
                  <a:lnTo>
                    <a:pt x="350852" y="-166026"/>
                  </a:lnTo>
                  <a:cubicBezTo>
                    <a:pt x="341745" y="-165915"/>
                    <a:pt x="326963" y="-165660"/>
                    <a:pt x="317858" y="-165458"/>
                  </a:cubicBezTo>
                  <a:lnTo>
                    <a:pt x="317841" y="-165458"/>
                  </a:lnTo>
                  <a:cubicBezTo>
                    <a:pt x="308735" y="-165256"/>
                    <a:pt x="293967" y="-164634"/>
                    <a:pt x="284877" y="-164069"/>
                  </a:cubicBezTo>
                  <a:lnTo>
                    <a:pt x="284793" y="-164064"/>
                  </a:lnTo>
                  <a:cubicBezTo>
                    <a:pt x="275702" y="-163500"/>
                    <a:pt x="260935" y="-162835"/>
                    <a:pt x="251831" y="-162581"/>
                  </a:cubicBezTo>
                  <a:lnTo>
                    <a:pt x="246311" y="-162427"/>
                  </a:lnTo>
                  <a:cubicBezTo>
                    <a:pt x="240241" y="-162257"/>
                    <a:pt x="230388" y="-162195"/>
                    <a:pt x="224317" y="-162288"/>
                  </a:cubicBezTo>
                  <a:lnTo>
                    <a:pt x="213318" y="-162457"/>
                  </a:lnTo>
                  <a:cubicBezTo>
                    <a:pt x="207247" y="-162550"/>
                    <a:pt x="197393" y="-162745"/>
                    <a:pt x="191322" y="-162892"/>
                  </a:cubicBezTo>
                  <a:lnTo>
                    <a:pt x="180322" y="-163159"/>
                  </a:lnTo>
                  <a:cubicBezTo>
                    <a:pt x="174252" y="-163306"/>
                    <a:pt x="164398" y="-163490"/>
                    <a:pt x="158327" y="-163571"/>
                  </a:cubicBezTo>
                  <a:lnTo>
                    <a:pt x="147328" y="-163716"/>
                  </a:lnTo>
                  <a:cubicBezTo>
                    <a:pt x="141257" y="-163796"/>
                    <a:pt x="131403" y="-163991"/>
                    <a:pt x="125333" y="-164152"/>
                  </a:cubicBezTo>
                  <a:lnTo>
                    <a:pt x="119830" y="-164297"/>
                  </a:lnTo>
                  <a:cubicBezTo>
                    <a:pt x="110725" y="-164538"/>
                    <a:pt x="95968" y="-165330"/>
                    <a:pt x="86890" y="-166065"/>
                  </a:cubicBezTo>
                  <a:lnTo>
                    <a:pt x="86804" y="-166072"/>
                  </a:lnTo>
                  <a:cubicBezTo>
                    <a:pt x="77725" y="-166807"/>
                    <a:pt x="62978" y="-167834"/>
                    <a:pt x="53886" y="-168366"/>
                  </a:cubicBezTo>
                  <a:lnTo>
                    <a:pt x="53844" y="-168368"/>
                  </a:lnTo>
                  <a:cubicBezTo>
                    <a:pt x="44752" y="-168900"/>
                    <a:pt x="29981" y="-169436"/>
                    <a:pt x="20874" y="-169567"/>
                  </a:cubicBezTo>
                  <a:lnTo>
                    <a:pt x="20873" y="-169567"/>
                  </a:lnTo>
                  <a:cubicBezTo>
                    <a:pt x="11766" y="-169697"/>
                    <a:pt x="-2998" y="-169263"/>
                    <a:pt x="-12082" y="-168599"/>
                  </a:cubicBezTo>
                  <a:lnTo>
                    <a:pt x="-12189" y="-168592"/>
                  </a:lnTo>
                  <a:cubicBezTo>
                    <a:pt x="-21273" y="-167928"/>
                    <a:pt x="-36009" y="-166741"/>
                    <a:pt x="-45082" y="-165944"/>
                  </a:cubicBezTo>
                  <a:lnTo>
                    <a:pt x="-45230" y="-165931"/>
                  </a:lnTo>
                  <a:cubicBezTo>
                    <a:pt x="-54303" y="-165133"/>
                    <a:pt x="-69057" y="-164322"/>
                    <a:pt x="-78163" y="-164119"/>
                  </a:cubicBezTo>
                  <a:lnTo>
                    <a:pt x="-78176" y="-164119"/>
                  </a:lnTo>
                  <a:cubicBezTo>
                    <a:pt x="-87281" y="-163917"/>
                    <a:pt x="-102060" y="-163993"/>
                    <a:pt x="-111163" y="-164289"/>
                  </a:cubicBezTo>
                  <a:lnTo>
                    <a:pt x="-111172" y="-164290"/>
                  </a:lnTo>
                  <a:cubicBezTo>
                    <a:pt x="-120275" y="-164586"/>
                    <a:pt x="-135044" y="-165233"/>
                    <a:pt x="-144138" y="-165734"/>
                  </a:cubicBezTo>
                  <a:lnTo>
                    <a:pt x="-144176" y="-165736"/>
                  </a:lnTo>
                  <a:cubicBezTo>
                    <a:pt x="-153270" y="-166237"/>
                    <a:pt x="-168041" y="-166833"/>
                    <a:pt x="-177146" y="-167066"/>
                  </a:cubicBezTo>
                  <a:lnTo>
                    <a:pt x="-182649" y="-167207"/>
                  </a:lnTo>
                  <a:cubicBezTo>
                    <a:pt x="-188719" y="-167363"/>
                    <a:pt x="-198573" y="-167489"/>
                    <a:pt x="-204645" y="-167489"/>
                  </a:cubicBezTo>
                  <a:lnTo>
                    <a:pt x="-215645" y="-167482"/>
                  </a:lnTo>
                  <a:cubicBezTo>
                    <a:pt x="-221717" y="-167482"/>
                    <a:pt x="-231572" y="-167368"/>
                    <a:pt x="-237642" y="-167227"/>
                  </a:cubicBezTo>
                  <a:lnTo>
                    <a:pt x="-243153" y="-167100"/>
                  </a:lnTo>
                  <a:cubicBezTo>
                    <a:pt x="-252259" y="-166889"/>
                    <a:pt x="-267038" y="-166499"/>
                    <a:pt x="-276142" y="-166228"/>
                  </a:cubicBezTo>
                  <a:lnTo>
                    <a:pt x="-281658" y="-166065"/>
                  </a:lnTo>
                  <a:cubicBezTo>
                    <a:pt x="-287727" y="-165885"/>
                    <a:pt x="-297581" y="-165738"/>
                    <a:pt x="-303653" y="-165738"/>
                  </a:cubicBezTo>
                  <a:lnTo>
                    <a:pt x="-314652" y="-165717"/>
                  </a:lnTo>
                  <a:cubicBezTo>
                    <a:pt x="-320724" y="-165717"/>
                    <a:pt x="-330574" y="-165951"/>
                    <a:pt x="-336639" y="-166239"/>
                  </a:cubicBezTo>
                  <a:lnTo>
                    <a:pt x="-342162" y="-166501"/>
                  </a:lnTo>
                  <a:cubicBezTo>
                    <a:pt x="-351260" y="-166933"/>
                    <a:pt x="-366030" y="-167568"/>
                    <a:pt x="-375131" y="-167920"/>
                  </a:cubicBezTo>
                  <a:lnTo>
                    <a:pt x="-375149" y="-167920"/>
                  </a:lnTo>
                  <a:cubicBezTo>
                    <a:pt x="-384250" y="-168271"/>
                    <a:pt x="-399028" y="-168697"/>
                    <a:pt x="-408134" y="-168869"/>
                  </a:cubicBezTo>
                  <a:lnTo>
                    <a:pt x="-408137" y="-168869"/>
                  </a:lnTo>
                  <a:cubicBezTo>
                    <a:pt x="-417243" y="-169042"/>
                    <a:pt x="-432022" y="-169428"/>
                    <a:pt x="-441125" y="-169732"/>
                  </a:cubicBezTo>
                  <a:lnTo>
                    <a:pt x="-441139" y="-169733"/>
                  </a:lnTo>
                  <a:cubicBezTo>
                    <a:pt x="-450242" y="-170037"/>
                    <a:pt x="-465009" y="-170717"/>
                    <a:pt x="-474101" y="-171251"/>
                  </a:cubicBezTo>
                  <a:lnTo>
                    <a:pt x="-474153" y="-171254"/>
                  </a:lnTo>
                  <a:cubicBezTo>
                    <a:pt x="-483245" y="-171788"/>
                    <a:pt x="-498015" y="-172363"/>
                    <a:pt x="-507121" y="-172538"/>
                  </a:cubicBezTo>
                  <a:lnTo>
                    <a:pt x="-507127" y="-172538"/>
                  </a:lnTo>
                  <a:cubicBezTo>
                    <a:pt x="-516233" y="-172712"/>
                    <a:pt x="-531015" y="-172914"/>
                    <a:pt x="-540123" y="-172989"/>
                  </a:cubicBezTo>
                  <a:lnTo>
                    <a:pt x="-540124" y="-172989"/>
                  </a:lnTo>
                  <a:cubicBezTo>
                    <a:pt x="-549232" y="-173063"/>
                    <a:pt x="-564011" y="-173392"/>
                    <a:pt x="-573113" y="-173724"/>
                  </a:cubicBezTo>
                  <a:lnTo>
                    <a:pt x="-573134" y="-173724"/>
                  </a:lnTo>
                  <a:cubicBezTo>
                    <a:pt x="-582236" y="-174056"/>
                    <a:pt x="-597007" y="-174668"/>
                    <a:pt x="-606106" y="-175090"/>
                  </a:cubicBezTo>
                  <a:lnTo>
                    <a:pt x="-606142" y="-175091"/>
                  </a:lnTo>
                  <a:cubicBezTo>
                    <a:pt x="-615240" y="-175514"/>
                    <a:pt x="-630016" y="-175948"/>
                    <a:pt x="-639123" y="-176062"/>
                  </a:cubicBezTo>
                  <a:lnTo>
                    <a:pt x="-639128" y="-176062"/>
                  </a:lnTo>
                  <a:cubicBezTo>
                    <a:pt x="-648235" y="-176175"/>
                    <a:pt x="-663017" y="-176093"/>
                    <a:pt x="-672122" y="-175879"/>
                  </a:cubicBezTo>
                  <a:lnTo>
                    <a:pt x="-672134" y="-175879"/>
                  </a:lnTo>
                  <a:cubicBezTo>
                    <a:pt x="-681239" y="-175665"/>
                    <a:pt x="-696019" y="-175306"/>
                    <a:pt x="-705124" y="-175079"/>
                  </a:cubicBezTo>
                  <a:lnTo>
                    <a:pt x="-705136" y="-175078"/>
                  </a:lnTo>
                  <a:cubicBezTo>
                    <a:pt x="-714241" y="-174851"/>
                    <a:pt x="-729022" y="-174550"/>
                    <a:pt x="-738129" y="-174407"/>
                  </a:cubicBezTo>
                  <a:lnTo>
                    <a:pt x="-738134" y="-174407"/>
                  </a:lnTo>
                  <a:cubicBezTo>
                    <a:pt x="-747241" y="-174264"/>
                    <a:pt x="-762023" y="-174276"/>
                    <a:pt x="-771129" y="-174434"/>
                  </a:cubicBezTo>
                  <a:lnTo>
                    <a:pt x="-771138" y="-174434"/>
                  </a:lnTo>
                  <a:cubicBezTo>
                    <a:pt x="-780244" y="-174592"/>
                    <a:pt x="-795020" y="-175061"/>
                    <a:pt x="-804118" y="-175479"/>
                  </a:cubicBezTo>
                  <a:lnTo>
                    <a:pt x="-804161" y="-175481"/>
                  </a:lnTo>
                  <a:cubicBezTo>
                    <a:pt x="-813259" y="-175900"/>
                    <a:pt x="-828028" y="-176564"/>
                    <a:pt x="-837127" y="-176964"/>
                  </a:cubicBezTo>
                  <a:lnTo>
                    <a:pt x="-837169" y="-176966"/>
                  </a:lnTo>
                  <a:cubicBezTo>
                    <a:pt x="-846269" y="-177366"/>
                    <a:pt x="-861044" y="-177536"/>
                    <a:pt x="-870150" y="-177345"/>
                  </a:cubicBezTo>
                  <a:lnTo>
                    <a:pt x="-870159" y="-177345"/>
                  </a:lnTo>
                  <a:cubicBezTo>
                    <a:pt x="-879265" y="-177154"/>
                    <a:pt x="-894013" y="-176283"/>
                    <a:pt x="-903078" y="-175401"/>
                  </a:cubicBezTo>
                  <a:lnTo>
                    <a:pt x="-903220" y="-175387"/>
                  </a:lnTo>
                  <a:cubicBezTo>
                    <a:pt x="-912285" y="-174506"/>
                    <a:pt x="-927003" y="-173104"/>
                    <a:pt x="-936071" y="-172259"/>
                  </a:cubicBezTo>
                  <a:lnTo>
                    <a:pt x="-936196" y="-172248"/>
                  </a:lnTo>
                  <a:cubicBezTo>
                    <a:pt x="-945265" y="-171403"/>
                    <a:pt x="-960015" y="-170556"/>
                    <a:pt x="-969121" y="-170359"/>
                  </a:cubicBezTo>
                  <a:lnTo>
                    <a:pt x="-969124" y="-170359"/>
                  </a:lnTo>
                  <a:cubicBezTo>
                    <a:pt x="-978230" y="-170161"/>
                    <a:pt x="-993006" y="-170321"/>
                    <a:pt x="-1002105" y="-170716"/>
                  </a:cubicBezTo>
                  <a:lnTo>
                    <a:pt x="-1002149" y="-170718"/>
                  </a:lnTo>
                  <a:cubicBezTo>
                    <a:pt x="-1011249" y="-171113"/>
                    <a:pt x="-1026005" y="-171988"/>
                    <a:pt x="-1035087" y="-172671"/>
                  </a:cubicBezTo>
                  <a:lnTo>
                    <a:pt x="-1035208" y="-172680"/>
                  </a:lnTo>
                  <a:cubicBezTo>
                    <a:pt x="-1044290" y="-173363"/>
                    <a:pt x="-1059047" y="-174209"/>
                    <a:pt x="-1068148" y="-174567"/>
                  </a:cubicBezTo>
                  <a:lnTo>
                    <a:pt x="-1068194" y="-174569"/>
                  </a:lnTo>
                  <a:cubicBezTo>
                    <a:pt x="-1077295" y="-174927"/>
                    <a:pt x="-1092052" y="-174649"/>
                    <a:pt x="-1101133" y="-173948"/>
                  </a:cubicBezTo>
                  <a:lnTo>
                    <a:pt x="-1101209" y="-173942"/>
                  </a:lnTo>
                  <a:cubicBezTo>
                    <a:pt x="-1110290" y="-173242"/>
                    <a:pt x="-1124950" y="-171449"/>
                    <a:pt x="-1133932" y="-169941"/>
                  </a:cubicBezTo>
                  <a:lnTo>
                    <a:pt x="-1134322" y="-169875"/>
                  </a:lnTo>
                  <a:cubicBezTo>
                    <a:pt x="-1143304" y="-168367"/>
                    <a:pt x="-1157908" y="-166072"/>
                    <a:pt x="-1166920" y="-164752"/>
                  </a:cubicBezTo>
                  <a:lnTo>
                    <a:pt x="-1172642" y="-163914"/>
                  </a:lnTo>
                  <a:cubicBezTo>
                    <a:pt x="-1178650" y="-163034"/>
                    <a:pt x="-1188454" y="-162320"/>
                    <a:pt x="-1194526" y="-162320"/>
                  </a:cubicBezTo>
                  <a:lnTo>
                    <a:pt x="-1205524" y="-162401"/>
                  </a:lnTo>
                  <a:cubicBezTo>
                    <a:pt x="-1211596" y="-162401"/>
                    <a:pt x="-1221427" y="-162889"/>
                    <a:pt x="-1227470" y="-163490"/>
                  </a:cubicBezTo>
                  <a:lnTo>
                    <a:pt x="-1233158" y="-164055"/>
                  </a:lnTo>
                  <a:cubicBezTo>
                    <a:pt x="-1242222" y="-164956"/>
                    <a:pt x="-1256942" y="-166321"/>
                    <a:pt x="-1266017" y="-167102"/>
                  </a:cubicBezTo>
                  <a:lnTo>
                    <a:pt x="-1266195" y="-167118"/>
                  </a:lnTo>
                  <a:cubicBezTo>
                    <a:pt x="-1275269" y="-167898"/>
                    <a:pt x="-1290026" y="-168594"/>
                    <a:pt x="-1299134" y="-168671"/>
                  </a:cubicBezTo>
                  <a:lnTo>
                    <a:pt x="-1299150" y="-168671"/>
                  </a:lnTo>
                  <a:cubicBezTo>
                    <a:pt x="-1308258" y="-168747"/>
                    <a:pt x="-1323041" y="-168705"/>
                    <a:pt x="-1332148" y="-168577"/>
                  </a:cubicBezTo>
                  <a:lnTo>
                    <a:pt x="-1332154" y="-168577"/>
                  </a:lnTo>
                  <a:cubicBezTo>
                    <a:pt x="-1341261" y="-168449"/>
                    <a:pt x="-1356039" y="-168078"/>
                    <a:pt x="-1365141" y="-167750"/>
                  </a:cubicBezTo>
                  <a:lnTo>
                    <a:pt x="-1365149" y="-167750"/>
                  </a:lnTo>
                  <a:cubicBezTo>
                    <a:pt x="-1374252" y="-167421"/>
                    <a:pt x="-1389025" y="-166872"/>
                    <a:pt x="-1398127" y="-166525"/>
                  </a:cubicBezTo>
                  <a:lnTo>
                    <a:pt x="-1398134" y="-166525"/>
                  </a:lnTo>
                  <a:cubicBezTo>
                    <a:pt x="-1407236" y="-166178"/>
                    <a:pt x="-1422011" y="-165662"/>
                    <a:pt x="-1431114" y="-165373"/>
                  </a:cubicBezTo>
                  <a:lnTo>
                    <a:pt x="-1431119" y="-165372"/>
                  </a:lnTo>
                  <a:cubicBezTo>
                    <a:pt x="-1440222" y="-165084"/>
                    <a:pt x="-1454996" y="-164541"/>
                    <a:pt x="-1464096" y="-164162"/>
                  </a:cubicBezTo>
                  <a:lnTo>
                    <a:pt x="-1464103" y="-164162"/>
                  </a:lnTo>
                  <a:cubicBezTo>
                    <a:pt x="-1473203" y="-163783"/>
                    <a:pt x="-1487973" y="-163144"/>
                    <a:pt x="-1497072" y="-162735"/>
                  </a:cubicBezTo>
                  <a:lnTo>
                    <a:pt x="-1497078" y="-162734"/>
                  </a:lnTo>
                  <a:cubicBezTo>
                    <a:pt x="-1506177" y="-162325"/>
                    <a:pt x="-1520948" y="-161693"/>
                    <a:pt x="-1530048" y="-161323"/>
                  </a:cubicBezTo>
                  <a:lnTo>
                    <a:pt x="-1530052" y="-161323"/>
                  </a:lnTo>
                  <a:cubicBezTo>
                    <a:pt x="-1539152" y="-160953"/>
                    <a:pt x="-1553912" y="-160142"/>
                    <a:pt x="-1562999" y="-159513"/>
                  </a:cubicBezTo>
                  <a:lnTo>
                    <a:pt x="-1563018" y="-159512"/>
                  </a:lnTo>
                  <a:cubicBezTo>
                    <a:pt x="-1572104" y="-158882"/>
                    <a:pt x="-1586843" y="-157740"/>
                    <a:pt x="-1595918" y="-156961"/>
                  </a:cubicBezTo>
                  <a:lnTo>
                    <a:pt x="-1601431" y="-156489"/>
                  </a:lnTo>
                  <a:cubicBezTo>
                    <a:pt x="-1607481" y="-155970"/>
                    <a:pt x="-1617312" y="-155286"/>
                    <a:pt x="-1623375" y="-154962"/>
                  </a:cubicBezTo>
                  <a:lnTo>
                    <a:pt x="-1634356" y="-154376"/>
                  </a:lnTo>
                  <a:cubicBezTo>
                    <a:pt x="-1640419" y="-154053"/>
                    <a:pt x="-1650268" y="-153743"/>
                    <a:pt x="-1656340" y="-153686"/>
                  </a:cubicBezTo>
                  <a:lnTo>
                    <a:pt x="-1661855" y="-153634"/>
                  </a:lnTo>
                  <a:cubicBezTo>
                    <a:pt x="-1670963" y="-153549"/>
                    <a:pt x="-1685745" y="-153614"/>
                    <a:pt x="-1694852" y="-153780"/>
                  </a:cubicBezTo>
                  <a:lnTo>
                    <a:pt x="-1694926" y="-153782"/>
                  </a:lnTo>
                  <a:cubicBezTo>
                    <a:pt x="-1704032" y="-153948"/>
                    <a:pt x="-1718815" y="-154013"/>
                    <a:pt x="-1727923" y="-153927"/>
                  </a:cubicBezTo>
                  <a:lnTo>
                    <a:pt x="-1727961" y="-153927"/>
                  </a:lnTo>
                  <a:cubicBezTo>
                    <a:pt x="-1737068" y="-153841"/>
                    <a:pt x="-1751814" y="-153020"/>
                    <a:pt x="-1760875" y="-152095"/>
                  </a:cubicBezTo>
                  <a:lnTo>
                    <a:pt x="-1760917" y="-152091"/>
                  </a:lnTo>
                  <a:cubicBezTo>
                    <a:pt x="-1769978" y="-151165"/>
                    <a:pt x="-1784663" y="-149467"/>
                    <a:pt x="-1793696" y="-148300"/>
                  </a:cubicBezTo>
                  <a:lnTo>
                    <a:pt x="-1799225" y="-147586"/>
                  </a:lnTo>
                  <a:cubicBezTo>
                    <a:pt x="-1805247" y="-146808"/>
                    <a:pt x="-1815045" y="-145765"/>
                    <a:pt x="-1821096" y="-145258"/>
                  </a:cubicBezTo>
                  <a:lnTo>
                    <a:pt x="-1832055" y="-144339"/>
                  </a:lnTo>
                  <a:cubicBezTo>
                    <a:pt x="-1838106" y="-143832"/>
                    <a:pt x="-1847929" y="-143021"/>
                    <a:pt x="-1853981" y="-142529"/>
                  </a:cubicBezTo>
                  <a:lnTo>
                    <a:pt x="-1864935" y="-141637"/>
                  </a:lnTo>
                  <a:cubicBezTo>
                    <a:pt x="-1870987" y="-141145"/>
                    <a:pt x="-1880793" y="-140168"/>
                    <a:pt x="-1886823" y="-139457"/>
                  </a:cubicBezTo>
                  <a:lnTo>
                    <a:pt x="-1897752" y="-138168"/>
                  </a:lnTo>
                  <a:cubicBezTo>
                    <a:pt x="-1903782" y="-137457"/>
                    <a:pt x="-1913565" y="-136263"/>
                    <a:pt x="-1919589" y="-135502"/>
                  </a:cubicBezTo>
                  <a:lnTo>
                    <a:pt x="-1930494" y="-134126"/>
                  </a:lnTo>
                  <a:cubicBezTo>
                    <a:pt x="-1936519" y="-133366"/>
                    <a:pt x="-1946311" y="-132260"/>
                    <a:pt x="-1952354" y="-131657"/>
                  </a:cubicBezTo>
                  <a:lnTo>
                    <a:pt x="-1963259" y="-130570"/>
                  </a:lnTo>
                  <a:cubicBezTo>
                    <a:pt x="-1969301" y="-129968"/>
                    <a:pt x="-1979130" y="-129313"/>
                    <a:pt x="-1985199" y="-129109"/>
                  </a:cubicBezTo>
                  <a:lnTo>
                    <a:pt x="-1990752" y="-128923"/>
                  </a:lnTo>
                  <a:cubicBezTo>
                    <a:pt x="-1999855" y="-128617"/>
                    <a:pt x="-2014634" y="-128368"/>
                    <a:pt x="-2023742" y="-128368"/>
                  </a:cubicBezTo>
                  <a:lnTo>
                    <a:pt x="-2023964" y="-128341"/>
                  </a:lnTo>
                  <a:cubicBezTo>
                    <a:pt x="-2033072" y="-128341"/>
                    <a:pt x="-2047837" y="-127817"/>
                    <a:pt x="-2056922" y="-127171"/>
                  </a:cubicBezTo>
                  <a:lnTo>
                    <a:pt x="-2057019" y="-127165"/>
                  </a:lnTo>
                  <a:cubicBezTo>
                    <a:pt x="-2066104" y="-126519"/>
                    <a:pt x="-2080798" y="-124971"/>
                    <a:pt x="-2089818" y="-123710"/>
                  </a:cubicBezTo>
                  <a:lnTo>
                    <a:pt x="-2089858" y="-123705"/>
                  </a:lnTo>
                  <a:cubicBezTo>
                    <a:pt x="-2098878" y="-122443"/>
                    <a:pt x="-2113531" y="-120486"/>
                    <a:pt x="-2122567" y="-119336"/>
                  </a:cubicBezTo>
                  <a:lnTo>
                    <a:pt x="-2122642" y="-119327"/>
                  </a:lnTo>
                  <a:cubicBezTo>
                    <a:pt x="-2131677" y="-118176"/>
                    <a:pt x="-2146321" y="-116157"/>
                    <a:pt x="-2155330" y="-114818"/>
                  </a:cubicBezTo>
                  <a:lnTo>
                    <a:pt x="-2155504" y="-114792"/>
                  </a:lnTo>
                  <a:cubicBezTo>
                    <a:pt x="-2164513" y="-113454"/>
                    <a:pt x="-2178984" y="-110527"/>
                    <a:pt x="-2187805" y="-108259"/>
                  </a:cubicBezTo>
                  <a:lnTo>
                    <a:pt x="-2188115" y="-108179"/>
                  </a:lnTo>
                  <a:cubicBezTo>
                    <a:pt x="-2196936" y="-105911"/>
                    <a:pt x="-2210993" y="-101414"/>
                    <a:pt x="-2219493" y="-98141"/>
                  </a:cubicBezTo>
                  <a:lnTo>
                    <a:pt x="-2220063" y="-97921"/>
                  </a:lnTo>
                  <a:cubicBezTo>
                    <a:pt x="-2228563" y="-94648"/>
                    <a:pt x="-2242053" y="-88648"/>
                    <a:pt x="-2250177" y="-84528"/>
                  </a:cubicBezTo>
                  <a:lnTo>
                    <a:pt x="-2250748" y="-84238"/>
                  </a:lnTo>
                  <a:cubicBezTo>
                    <a:pt x="-2258871" y="-80119"/>
                    <a:pt x="-2271057" y="-71943"/>
                    <a:pt x="-2277949" y="-65988"/>
                  </a:cubicBezTo>
                  <a:lnTo>
                    <a:pt x="-2282621" y="-61951"/>
                  </a:lnTo>
                  <a:cubicBezTo>
                    <a:pt x="-2287216" y="-57981"/>
                    <a:pt x="-2290831" y="-49832"/>
                    <a:pt x="-2290691" y="-43762"/>
                  </a:cubicBezTo>
                  <a:lnTo>
                    <a:pt x="-2290444" y="-33069"/>
                  </a:lnTo>
                  <a:cubicBezTo>
                    <a:pt x="-2290304" y="-26999"/>
                    <a:pt x="-2286739" y="-18554"/>
                    <a:pt x="-2282487" y="-14219"/>
                  </a:cubicBezTo>
                  <a:lnTo>
                    <a:pt x="-2274734" y="-6315"/>
                  </a:lnTo>
                  <a:cubicBezTo>
                    <a:pt x="-2270482" y="-1980"/>
                    <a:pt x="-2262946" y="4294"/>
                    <a:pt x="-2257912" y="7690"/>
                  </a:cubicBezTo>
                  <a:lnTo>
                    <a:pt x="-2248949" y="13737"/>
                  </a:lnTo>
                  <a:cubicBezTo>
                    <a:pt x="-2243916" y="17133"/>
                    <a:pt x="-2235416" y="22080"/>
                    <a:pt x="-2229977" y="24779"/>
                  </a:cubicBezTo>
                  <a:lnTo>
                    <a:pt x="-2220355" y="29554"/>
                  </a:lnTo>
                  <a:cubicBezTo>
                    <a:pt x="-2214915" y="32253"/>
                    <a:pt x="-2205944" y="36320"/>
                    <a:pt x="-2200330" y="38632"/>
                  </a:cubicBezTo>
                  <a:lnTo>
                    <a:pt x="-2190374" y="42733"/>
                  </a:lnTo>
                  <a:cubicBezTo>
                    <a:pt x="-2184759" y="45045"/>
                    <a:pt x="-2175610" y="48708"/>
                    <a:pt x="-2169951" y="50910"/>
                  </a:cubicBezTo>
                  <a:lnTo>
                    <a:pt x="-2159821" y="54851"/>
                  </a:lnTo>
                  <a:cubicBezTo>
                    <a:pt x="-2154162" y="57052"/>
                    <a:pt x="-2145022" y="60739"/>
                    <a:pt x="-2139419" y="63080"/>
                  </a:cubicBezTo>
                  <a:lnTo>
                    <a:pt x="-2134281" y="65226"/>
                  </a:lnTo>
                  <a:cubicBezTo>
                    <a:pt x="-2125877" y="68738"/>
                    <a:pt x="-2112383" y="74767"/>
                    <a:pt x="-2104161" y="78684"/>
                  </a:cubicBezTo>
                  <a:lnTo>
                    <a:pt x="-2103776" y="78868"/>
                  </a:lnTo>
                  <a:cubicBezTo>
                    <a:pt x="-2095553" y="82785"/>
                    <a:pt x="-2082160" y="89045"/>
                    <a:pt x="-2073881" y="92840"/>
                  </a:cubicBezTo>
                  <a:lnTo>
                    <a:pt x="-2073335" y="93090"/>
                  </a:lnTo>
                  <a:cubicBezTo>
                    <a:pt x="-2065056" y="96885"/>
                    <a:pt x="-2051388" y="102488"/>
                    <a:pt x="-2042827" y="105596"/>
                  </a:cubicBezTo>
                  <a:lnTo>
                    <a:pt x="-2042361" y="105765"/>
                  </a:lnTo>
                  <a:cubicBezTo>
                    <a:pt x="-2033800" y="108874"/>
                    <a:pt x="-2019771" y="113520"/>
                    <a:pt x="-2011047" y="116137"/>
                  </a:cubicBezTo>
                  <a:lnTo>
                    <a:pt x="-2010694" y="116242"/>
                  </a:lnTo>
                  <a:cubicBezTo>
                    <a:pt x="-2001970" y="118859"/>
                    <a:pt x="-1987824" y="123153"/>
                    <a:pt x="-1979117" y="125826"/>
                  </a:cubicBezTo>
                  <a:lnTo>
                    <a:pt x="-1973741" y="127477"/>
                  </a:lnTo>
                  <a:cubicBezTo>
                    <a:pt x="-1967937" y="129260"/>
                    <a:pt x="-1958511" y="132140"/>
                    <a:pt x="-1952701" y="133905"/>
                  </a:cubicBezTo>
                  <a:lnTo>
                    <a:pt x="-1942331" y="137057"/>
                  </a:lnTo>
                  <a:cubicBezTo>
                    <a:pt x="-1936521" y="138822"/>
                    <a:pt x="-1927095" y="141703"/>
                    <a:pt x="-1921291" y="143486"/>
                  </a:cubicBezTo>
                  <a:lnTo>
                    <a:pt x="-1905920" y="148208"/>
                  </a:lnTo>
                  <a:cubicBezTo>
                    <a:pt x="-1903018" y="149100"/>
                    <a:pt x="-1898201" y="149941"/>
                    <a:pt x="-1895169" y="150086"/>
                  </a:cubicBezTo>
                  <a:lnTo>
                    <a:pt x="-1885278" y="150558"/>
                  </a:lnTo>
                </a:path>
              </a:pathLst>
            </a:custGeom>
            <a:noFill/>
            <a:ln w="5500" cap="rnd">
              <a:solidFill>
                <a:srgbClr val="EF8F8A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303030"/>
                  </a:solidFill>
                  <a:latin typeface="STSong"/>
                </a:rPr>
                <a:t>评审可行性，并指导提供资源</a:t>
              </a:r>
            </a:p>
          </p:txBody>
        </p:sp>
        <p:sp>
          <p:nvSpPr>
            <p:cNvPr id="227" name="RelatConnector">
              <a:extLst>
                <a:ext uri="{FF2B5EF4-FFF2-40B4-BE49-F238E27FC236}">
                  <a16:creationId xmlns:a16="http://schemas.microsoft.com/office/drawing/2014/main" id="{B6053798-DBD2-FB41-A9B2-289F81E957E1}"/>
                </a:ext>
              </a:extLst>
            </p:cNvPr>
            <p:cNvSpPr/>
            <p:nvPr/>
          </p:nvSpPr>
          <p:spPr>
            <a:xfrm>
              <a:off x="3452063" y="1396497"/>
              <a:ext cx="5357141" cy="1495188"/>
            </a:xfrm>
            <a:custGeom>
              <a:avLst/>
              <a:gdLst>
                <a:gd name="rtl" fmla="*/ -399786 w 5357141"/>
                <a:gd name="rtt" fmla="*/ -503540 h 1495188"/>
                <a:gd name="rtr" fmla="*/ -256786 w 5357141"/>
                <a:gd name="rtb" fmla="*/ -410040 h 1495188"/>
              </a:gdLst>
              <a:ahLst/>
              <a:cxnLst/>
              <a:rect l="rtl" t="rtt" r="rtr" b="rtb"/>
              <a:pathLst>
                <a:path w="5357141" h="1495188" fill="none">
                  <a:moveTo>
                    <a:pt x="-2678571" y="-672100"/>
                  </a:moveTo>
                  <a:lnTo>
                    <a:pt x="-2660101" y="-684031"/>
                  </a:lnTo>
                  <a:cubicBezTo>
                    <a:pt x="-2655000" y="-687325"/>
                    <a:pt x="-2646727" y="-692682"/>
                    <a:pt x="-2641634" y="-695989"/>
                  </a:cubicBezTo>
                  <a:lnTo>
                    <a:pt x="-2632508" y="-701914"/>
                  </a:lnTo>
                  <a:cubicBezTo>
                    <a:pt x="-2627415" y="-705221"/>
                    <a:pt x="-2619010" y="-710362"/>
                    <a:pt x="-2613747" y="-713390"/>
                  </a:cubicBezTo>
                  <a:lnTo>
                    <a:pt x="-2604290" y="-718831"/>
                  </a:lnTo>
                  <a:cubicBezTo>
                    <a:pt x="-2599027" y="-721859"/>
                    <a:pt x="-2590340" y="-726506"/>
                    <a:pt x="-2584900" y="-729203"/>
                  </a:cubicBezTo>
                  <a:lnTo>
                    <a:pt x="-2575106" y="-734059"/>
                  </a:lnTo>
                  <a:cubicBezTo>
                    <a:pt x="-2569666" y="-736757"/>
                    <a:pt x="-2560794" y="-741047"/>
                    <a:pt x="-2555301" y="-743635"/>
                  </a:cubicBezTo>
                  <a:lnTo>
                    <a:pt x="-2545357" y="-748320"/>
                  </a:lnTo>
                  <a:cubicBezTo>
                    <a:pt x="-2539864" y="-750908"/>
                    <a:pt x="-2530887" y="-754973"/>
                    <a:pt x="-2525318" y="-757394"/>
                  </a:cubicBezTo>
                  <a:lnTo>
                    <a:pt x="-2520197" y="-759620"/>
                  </a:lnTo>
                  <a:cubicBezTo>
                    <a:pt x="-2511844" y="-763251"/>
                    <a:pt x="-2498058" y="-768553"/>
                    <a:pt x="-2489424" y="-771454"/>
                  </a:cubicBezTo>
                  <a:lnTo>
                    <a:pt x="-2489349" y="-771479"/>
                  </a:lnTo>
                  <a:cubicBezTo>
                    <a:pt x="-2480716" y="-774380"/>
                    <a:pt x="-2466498" y="-778363"/>
                    <a:pt x="-2457614" y="-780368"/>
                  </a:cubicBezTo>
                  <a:lnTo>
                    <a:pt x="-2457524" y="-780388"/>
                  </a:lnTo>
                  <a:cubicBezTo>
                    <a:pt x="-2448639" y="-782394"/>
                    <a:pt x="-2434177" y="-785455"/>
                    <a:pt x="-2425242" y="-787221"/>
                  </a:cubicBezTo>
                  <a:lnTo>
                    <a:pt x="-2409037" y="-790424"/>
                  </a:lnTo>
                  <a:lnTo>
                    <a:pt x="-2387495" y="-794684"/>
                  </a:lnTo>
                  <a:cubicBezTo>
                    <a:pt x="-2381538" y="-795863"/>
                    <a:pt x="-2371884" y="-797847"/>
                    <a:pt x="-2365946" y="-799113"/>
                  </a:cubicBezTo>
                  <a:lnTo>
                    <a:pt x="-2355200" y="-801405"/>
                  </a:lnTo>
                  <a:cubicBezTo>
                    <a:pt x="-2349262" y="-802672"/>
                    <a:pt x="-2339636" y="-804789"/>
                    <a:pt x="-2333714" y="-806131"/>
                  </a:cubicBezTo>
                  <a:lnTo>
                    <a:pt x="-2328245" y="-807371"/>
                  </a:lnTo>
                  <a:cubicBezTo>
                    <a:pt x="-2319362" y="-809384"/>
                    <a:pt x="-2304860" y="-812222"/>
                    <a:pt x="-2295873" y="-813705"/>
                  </a:cubicBezTo>
                  <a:lnTo>
                    <a:pt x="-2295784" y="-813720"/>
                  </a:lnTo>
                  <a:cubicBezTo>
                    <a:pt x="-2286798" y="-815203"/>
                    <a:pt x="-2272137" y="-817010"/>
                    <a:pt x="-2263060" y="-817753"/>
                  </a:cubicBezTo>
                  <a:lnTo>
                    <a:pt x="-2262987" y="-817759"/>
                  </a:lnTo>
                  <a:cubicBezTo>
                    <a:pt x="-2253909" y="-818502"/>
                    <a:pt x="-2239151" y="-819000"/>
                    <a:pt x="-2230044" y="-818871"/>
                  </a:cubicBezTo>
                  <a:lnTo>
                    <a:pt x="-2229879" y="-818868"/>
                  </a:lnTo>
                  <a:cubicBezTo>
                    <a:pt x="-2220772" y="-818739"/>
                    <a:pt x="-2205993" y="-818373"/>
                    <a:pt x="-2196891" y="-818052"/>
                  </a:cubicBezTo>
                  <a:lnTo>
                    <a:pt x="-2191288" y="-817854"/>
                  </a:lnTo>
                  <a:cubicBezTo>
                    <a:pt x="-2185220" y="-817640"/>
                    <a:pt x="-2175369" y="-817591"/>
                    <a:pt x="-2169299" y="-817745"/>
                  </a:cubicBezTo>
                  <a:lnTo>
                    <a:pt x="-2158367" y="-818022"/>
                  </a:lnTo>
                  <a:cubicBezTo>
                    <a:pt x="-2152297" y="-818176"/>
                    <a:pt x="-2142458" y="-818692"/>
                    <a:pt x="-2136405" y="-819174"/>
                  </a:cubicBezTo>
                  <a:lnTo>
                    <a:pt x="-2130918" y="-819610"/>
                  </a:lnTo>
                  <a:cubicBezTo>
                    <a:pt x="-2121839" y="-820333"/>
                    <a:pt x="-2107105" y="-821553"/>
                    <a:pt x="-2098031" y="-822335"/>
                  </a:cubicBezTo>
                  <a:lnTo>
                    <a:pt x="-2097934" y="-822343"/>
                  </a:lnTo>
                  <a:cubicBezTo>
                    <a:pt x="-2088859" y="-823125"/>
                    <a:pt x="-2074103" y="-823872"/>
                    <a:pt x="-2064996" y="-824011"/>
                  </a:cubicBezTo>
                  <a:lnTo>
                    <a:pt x="-2064969" y="-824012"/>
                  </a:lnTo>
                  <a:cubicBezTo>
                    <a:pt x="-2055862" y="-824151"/>
                    <a:pt x="-2041082" y="-824042"/>
                    <a:pt x="-2031978" y="-823769"/>
                  </a:cubicBezTo>
                  <a:lnTo>
                    <a:pt x="-2031958" y="-823768"/>
                  </a:lnTo>
                  <a:cubicBezTo>
                    <a:pt x="-2022854" y="-823495"/>
                    <a:pt x="-2008083" y="-822892"/>
                    <a:pt x="-1998987" y="-822423"/>
                  </a:cubicBezTo>
                  <a:lnTo>
                    <a:pt x="-1998969" y="-822422"/>
                  </a:lnTo>
                  <a:cubicBezTo>
                    <a:pt x="-1989873" y="-821952"/>
                    <a:pt x="-1975111" y="-821147"/>
                    <a:pt x="-1966018" y="-820624"/>
                  </a:cubicBezTo>
                  <a:lnTo>
                    <a:pt x="-1966007" y="-820624"/>
                  </a:lnTo>
                  <a:cubicBezTo>
                    <a:pt x="-1956914" y="-820101"/>
                    <a:pt x="-1942165" y="-819107"/>
                    <a:pt x="-1933084" y="-818405"/>
                  </a:cubicBezTo>
                  <a:lnTo>
                    <a:pt x="-1933075" y="-818404"/>
                  </a:lnTo>
                  <a:cubicBezTo>
                    <a:pt x="-1923994" y="-817703"/>
                    <a:pt x="-1909304" y="-816102"/>
                    <a:pt x="-1900285" y="-814832"/>
                  </a:cubicBezTo>
                  <a:lnTo>
                    <a:pt x="-1900225" y="-814823"/>
                  </a:lnTo>
                  <a:cubicBezTo>
                    <a:pt x="-1891206" y="-813553"/>
                    <a:pt x="-1876593" y="-811317"/>
                    <a:pt x="-1867607" y="-809831"/>
                  </a:cubicBezTo>
                  <a:lnTo>
                    <a:pt x="-1862114" y="-808924"/>
                  </a:lnTo>
                  <a:cubicBezTo>
                    <a:pt x="-1856123" y="-807934"/>
                    <a:pt x="-1846364" y="-806577"/>
                    <a:pt x="-1840331" y="-805894"/>
                  </a:cubicBezTo>
                  <a:lnTo>
                    <a:pt x="-1829443" y="-804664"/>
                  </a:lnTo>
                  <a:cubicBezTo>
                    <a:pt x="-1823409" y="-803982"/>
                    <a:pt x="-1813596" y="-803092"/>
                    <a:pt x="-1807538" y="-802679"/>
                  </a:cubicBezTo>
                  <a:lnTo>
                    <a:pt x="-1796581" y="-801931"/>
                  </a:lnTo>
                  <a:cubicBezTo>
                    <a:pt x="-1790523" y="-801517"/>
                    <a:pt x="-1780682" y="-800995"/>
                    <a:pt x="-1774614" y="-800764"/>
                  </a:cubicBezTo>
                  <a:lnTo>
                    <a:pt x="-1769041" y="-800553"/>
                  </a:lnTo>
                  <a:cubicBezTo>
                    <a:pt x="-1759940" y="-800208"/>
                    <a:pt x="-1745185" y="-799340"/>
                    <a:pt x="-1736105" y="-798617"/>
                  </a:cubicBezTo>
                  <a:lnTo>
                    <a:pt x="-1736076" y="-798615"/>
                  </a:lnTo>
                  <a:cubicBezTo>
                    <a:pt x="-1726997" y="-797892"/>
                    <a:pt x="-1712273" y="-796565"/>
                    <a:pt x="-1703211" y="-795653"/>
                  </a:cubicBezTo>
                  <a:lnTo>
                    <a:pt x="-1703187" y="-795650"/>
                  </a:lnTo>
                  <a:cubicBezTo>
                    <a:pt x="-1694125" y="-794738"/>
                    <a:pt x="-1679389" y="-793585"/>
                    <a:pt x="-1670296" y="-793077"/>
                  </a:cubicBezTo>
                  <a:lnTo>
                    <a:pt x="-1670155" y="-793069"/>
                  </a:lnTo>
                  <a:cubicBezTo>
                    <a:pt x="-1661061" y="-792560"/>
                    <a:pt x="-1646313" y="-791554"/>
                    <a:pt x="-1637234" y="-790824"/>
                  </a:cubicBezTo>
                  <a:lnTo>
                    <a:pt x="-1637118" y="-790815"/>
                  </a:lnTo>
                  <a:cubicBezTo>
                    <a:pt x="-1628039" y="-790085"/>
                    <a:pt x="-1613376" y="-788299"/>
                    <a:pt x="-1604387" y="-786829"/>
                  </a:cubicBezTo>
                  <a:lnTo>
                    <a:pt x="-1604342" y="-786822"/>
                  </a:lnTo>
                  <a:cubicBezTo>
                    <a:pt x="-1595353" y="-785352"/>
                    <a:pt x="-1580812" y="-782696"/>
                    <a:pt x="-1571884" y="-780894"/>
                  </a:cubicBezTo>
                  <a:lnTo>
                    <a:pt x="-1571825" y="-780882"/>
                  </a:lnTo>
                  <a:cubicBezTo>
                    <a:pt x="-1562897" y="-779079"/>
                    <a:pt x="-1548421" y="-776078"/>
                    <a:pt x="-1539512" y="-774183"/>
                  </a:cubicBezTo>
                  <a:lnTo>
                    <a:pt x="-1539458" y="-774172"/>
                  </a:lnTo>
                  <a:cubicBezTo>
                    <a:pt x="-1530549" y="-772277"/>
                    <a:pt x="-1516062" y="-769330"/>
                    <a:pt x="-1507121" y="-767593"/>
                  </a:cubicBezTo>
                  <a:lnTo>
                    <a:pt x="-1507096" y="-767588"/>
                  </a:lnTo>
                  <a:cubicBezTo>
                    <a:pt x="-1498155" y="-765851"/>
                    <a:pt x="-1483779" y="-762455"/>
                    <a:pt x="-1475006" y="-760008"/>
                  </a:cubicBezTo>
                  <a:lnTo>
                    <a:pt x="-1474866" y="-759969"/>
                  </a:lnTo>
                  <a:cubicBezTo>
                    <a:pt x="-1466093" y="-757521"/>
                    <a:pt x="-1451914" y="-753341"/>
                    <a:pt x="-1443217" y="-750638"/>
                  </a:cubicBezTo>
                  <a:lnTo>
                    <a:pt x="-1443022" y="-750577"/>
                  </a:lnTo>
                  <a:cubicBezTo>
                    <a:pt x="-1434325" y="-747874"/>
                    <a:pt x="-1420091" y="-743904"/>
                    <a:pt x="-1411249" y="-741715"/>
                  </a:cubicBezTo>
                  <a:lnTo>
                    <a:pt x="-1405896" y="-740390"/>
                  </a:lnTo>
                  <a:cubicBezTo>
                    <a:pt x="-1400002" y="-738931"/>
                    <a:pt x="-1390383" y="-736796"/>
                    <a:pt x="-1384425" y="-735626"/>
                  </a:cubicBezTo>
                  <a:lnTo>
                    <a:pt x="-1373658" y="-733511"/>
                  </a:lnTo>
                  <a:cubicBezTo>
                    <a:pt x="-1367699" y="-732340"/>
                    <a:pt x="-1358017" y="-730501"/>
                    <a:pt x="-1352044" y="-729407"/>
                  </a:cubicBezTo>
                  <a:lnTo>
                    <a:pt x="-1341240" y="-727426"/>
                  </a:lnTo>
                  <a:cubicBezTo>
                    <a:pt x="-1335267" y="-726331"/>
                    <a:pt x="-1325565" y="-724594"/>
                    <a:pt x="-1319584" y="-723550"/>
                  </a:cubicBezTo>
                  <a:lnTo>
                    <a:pt x="-1308744" y="-721657"/>
                  </a:lnTo>
                  <a:cubicBezTo>
                    <a:pt x="-1302763" y="-720612"/>
                    <a:pt x="-1293089" y="-718735"/>
                    <a:pt x="-1287151" y="-717466"/>
                  </a:cubicBezTo>
                  <a:lnTo>
                    <a:pt x="-1276408" y="-715171"/>
                  </a:lnTo>
                  <a:cubicBezTo>
                    <a:pt x="-1270470" y="-713902"/>
                    <a:pt x="-1260826" y="-711865"/>
                    <a:pt x="-1254882" y="-710625"/>
                  </a:cubicBezTo>
                  <a:lnTo>
                    <a:pt x="-1244124" y="-708379"/>
                  </a:lnTo>
                  <a:cubicBezTo>
                    <a:pt x="-1238180" y="-707138"/>
                    <a:pt x="-1228503" y="-705273"/>
                    <a:pt x="-1222524" y="-704216"/>
                  </a:cubicBezTo>
                  <a:lnTo>
                    <a:pt x="-1217076" y="-703254"/>
                  </a:lnTo>
                  <a:cubicBezTo>
                    <a:pt x="-1208107" y="-701668"/>
                    <a:pt x="-1193593" y="-698867"/>
                    <a:pt x="-1184678" y="-697000"/>
                  </a:cubicBezTo>
                  <a:lnTo>
                    <a:pt x="-1184673" y="-696999"/>
                  </a:lnTo>
                  <a:cubicBezTo>
                    <a:pt x="-1175758" y="-695132"/>
                    <a:pt x="-1161280" y="-692141"/>
                    <a:pt x="-1152355" y="-690323"/>
                  </a:cubicBezTo>
                  <a:lnTo>
                    <a:pt x="-1152337" y="-690319"/>
                  </a:lnTo>
                  <a:cubicBezTo>
                    <a:pt x="-1143412" y="-688502"/>
                    <a:pt x="-1128878" y="-685809"/>
                    <a:pt x="-1119894" y="-684309"/>
                  </a:cubicBezTo>
                  <a:lnTo>
                    <a:pt x="-1119803" y="-684294"/>
                  </a:lnTo>
                  <a:cubicBezTo>
                    <a:pt x="-1110819" y="-682794"/>
                    <a:pt x="-1096289" y="-680082"/>
                    <a:pt x="-1087369" y="-678239"/>
                  </a:cubicBezTo>
                  <a:lnTo>
                    <a:pt x="-1087331" y="-678232"/>
                  </a:lnTo>
                  <a:cubicBezTo>
                    <a:pt x="-1078412" y="-676389"/>
                    <a:pt x="-1064012" y="-673058"/>
                    <a:pt x="-1055189" y="-670796"/>
                  </a:cubicBezTo>
                  <a:lnTo>
                    <a:pt x="-1055172" y="-670792"/>
                  </a:lnTo>
                  <a:cubicBezTo>
                    <a:pt x="-1046350" y="-668530"/>
                    <a:pt x="-1032053" y="-664766"/>
                    <a:pt x="-1023260" y="-662391"/>
                  </a:cubicBezTo>
                  <a:lnTo>
                    <a:pt x="-1023242" y="-662386"/>
                  </a:lnTo>
                  <a:cubicBezTo>
                    <a:pt x="-1014449" y="-660011"/>
                    <a:pt x="-1000163" y="-656206"/>
                    <a:pt x="-991354" y="-653894"/>
                  </a:cubicBezTo>
                  <a:lnTo>
                    <a:pt x="-991340" y="-653891"/>
                  </a:lnTo>
                  <a:cubicBezTo>
                    <a:pt x="-982531" y="-651579"/>
                    <a:pt x="-968264" y="-647705"/>
                    <a:pt x="-959495" y="-645243"/>
                  </a:cubicBezTo>
                  <a:lnTo>
                    <a:pt x="-959478" y="-645239"/>
                  </a:lnTo>
                  <a:cubicBezTo>
                    <a:pt x="-950709" y="-642777"/>
                    <a:pt x="-936603" y="-638373"/>
                    <a:pt x="-927991" y="-635408"/>
                  </a:cubicBezTo>
                  <a:lnTo>
                    <a:pt x="-927903" y="-635377"/>
                  </a:lnTo>
                  <a:cubicBezTo>
                    <a:pt x="-919291" y="-632412"/>
                    <a:pt x="-905269" y="-627731"/>
                    <a:pt x="-896603" y="-624928"/>
                  </a:cubicBezTo>
                  <a:lnTo>
                    <a:pt x="-891330" y="-623223"/>
                  </a:lnTo>
                  <a:cubicBezTo>
                    <a:pt x="-885553" y="-621355"/>
                    <a:pt x="-876118" y="-618513"/>
                    <a:pt x="-870269" y="-616881"/>
                  </a:cubicBezTo>
                  <a:lnTo>
                    <a:pt x="-859677" y="-613924"/>
                  </a:lnTo>
                  <a:cubicBezTo>
                    <a:pt x="-853828" y="-612292"/>
                    <a:pt x="-844241" y="-610044"/>
                    <a:pt x="-838276" y="-608907"/>
                  </a:cubicBezTo>
                  <a:lnTo>
                    <a:pt x="-832767" y="-607857"/>
                  </a:lnTo>
                  <a:cubicBezTo>
                    <a:pt x="-823820" y="-606152"/>
                    <a:pt x="-809283" y="-603467"/>
                    <a:pt x="-800317" y="-601863"/>
                  </a:cubicBezTo>
                  <a:lnTo>
                    <a:pt x="-800160" y="-601835"/>
                  </a:lnTo>
                  <a:cubicBezTo>
                    <a:pt x="-791195" y="-600232"/>
                    <a:pt x="-776748" y="-597132"/>
                    <a:pt x="-767913" y="-594917"/>
                  </a:cubicBezTo>
                  <a:lnTo>
                    <a:pt x="-767885" y="-594910"/>
                  </a:lnTo>
                  <a:cubicBezTo>
                    <a:pt x="-759050" y="-592695"/>
                    <a:pt x="-744827" y="-588687"/>
                    <a:pt x="-736135" y="-585964"/>
                  </a:cubicBezTo>
                  <a:lnTo>
                    <a:pt x="-736111" y="-585956"/>
                  </a:lnTo>
                  <a:cubicBezTo>
                    <a:pt x="-727419" y="-583233"/>
                    <a:pt x="-713370" y="-578634"/>
                    <a:pt x="-704751" y="-575689"/>
                  </a:cubicBezTo>
                  <a:lnTo>
                    <a:pt x="-704704" y="-575673"/>
                  </a:lnTo>
                  <a:cubicBezTo>
                    <a:pt x="-696085" y="-572729"/>
                    <a:pt x="-682035" y="-568134"/>
                    <a:pt x="-673341" y="-565418"/>
                  </a:cubicBezTo>
                  <a:lnTo>
                    <a:pt x="-673328" y="-565414"/>
                  </a:lnTo>
                  <a:cubicBezTo>
                    <a:pt x="-664635" y="-562697"/>
                    <a:pt x="-650475" y="-558449"/>
                    <a:pt x="-641722" y="-555931"/>
                  </a:cubicBezTo>
                  <a:lnTo>
                    <a:pt x="-641714" y="-555929"/>
                  </a:lnTo>
                  <a:cubicBezTo>
                    <a:pt x="-632961" y="-553412"/>
                    <a:pt x="-618714" y="-549468"/>
                    <a:pt x="-609912" y="-547126"/>
                  </a:cubicBezTo>
                  <a:lnTo>
                    <a:pt x="-609891" y="-547121"/>
                  </a:lnTo>
                  <a:cubicBezTo>
                    <a:pt x="-601089" y="-544779"/>
                    <a:pt x="-586795" y="-541003"/>
                    <a:pt x="-577985" y="-538693"/>
                  </a:cubicBezTo>
                  <a:lnTo>
                    <a:pt x="-577955" y="-538685"/>
                  </a:lnTo>
                  <a:cubicBezTo>
                    <a:pt x="-569145" y="-536375"/>
                    <a:pt x="-554908" y="-532398"/>
                    <a:pt x="-546176" y="-529808"/>
                  </a:cubicBezTo>
                  <a:lnTo>
                    <a:pt x="-546164" y="-529805"/>
                  </a:lnTo>
                  <a:cubicBezTo>
                    <a:pt x="-537432" y="-527215"/>
                    <a:pt x="-523374" y="-522654"/>
                    <a:pt x="-514785" y="-519624"/>
                  </a:cubicBezTo>
                  <a:lnTo>
                    <a:pt x="-514746" y="-519610"/>
                  </a:lnTo>
                  <a:cubicBezTo>
                    <a:pt x="-506157" y="-516580"/>
                    <a:pt x="-492201" y="-511704"/>
                    <a:pt x="-483593" y="-508726"/>
                  </a:cubicBezTo>
                  <a:lnTo>
                    <a:pt x="-483568" y="-508718"/>
                  </a:lnTo>
                  <a:cubicBezTo>
                    <a:pt x="-474961" y="-505740"/>
                    <a:pt x="-460949" y="-501025"/>
                    <a:pt x="-452293" y="-498193"/>
                  </a:cubicBezTo>
                  <a:lnTo>
                    <a:pt x="-452284" y="-498190"/>
                  </a:lnTo>
                  <a:cubicBezTo>
                    <a:pt x="-443628" y="-495358"/>
                    <a:pt x="-429617" y="-490642"/>
                    <a:pt x="-421010" y="-487662"/>
                  </a:cubicBezTo>
                  <a:lnTo>
                    <a:pt x="-420993" y="-487656"/>
                  </a:lnTo>
                  <a:cubicBezTo>
                    <a:pt x="-412386" y="-484676"/>
                    <a:pt x="-398486" y="-479645"/>
                    <a:pt x="-389966" y="-476426"/>
                  </a:cubicBezTo>
                  <a:lnTo>
                    <a:pt x="-389917" y="-476408"/>
                  </a:lnTo>
                  <a:cubicBezTo>
                    <a:pt x="-381397" y="-473189"/>
                    <a:pt x="-367476" y="-468221"/>
                    <a:pt x="-358843" y="-465318"/>
                  </a:cubicBezTo>
                  <a:lnTo>
                    <a:pt x="-353627" y="-463565"/>
                  </a:lnTo>
                  <a:cubicBezTo>
                    <a:pt x="-347872" y="-461630"/>
                    <a:pt x="-338517" y="-458529"/>
                    <a:pt x="-332745" y="-456642"/>
                  </a:cubicBezTo>
                  <a:lnTo>
                    <a:pt x="-322292" y="-453225"/>
                  </a:lnTo>
                  <a:cubicBezTo>
                    <a:pt x="-316520" y="-451339"/>
                    <a:pt x="-307201" y="-448133"/>
                    <a:pt x="-301491" y="-446070"/>
                  </a:cubicBezTo>
                  <a:lnTo>
                    <a:pt x="-296303" y="-444195"/>
                  </a:lnTo>
                  <a:cubicBezTo>
                    <a:pt x="-287737" y="-441100"/>
                    <a:pt x="-273865" y="-435990"/>
                    <a:pt x="-265338" y="-432788"/>
                  </a:cubicBezTo>
                  <a:lnTo>
                    <a:pt x="-260164" y="-430844"/>
                  </a:lnTo>
                  <a:cubicBezTo>
                    <a:pt x="-254479" y="-428710"/>
                    <a:pt x="-245200" y="-425391"/>
                    <a:pt x="-239452" y="-423436"/>
                  </a:cubicBezTo>
                  <a:lnTo>
                    <a:pt x="-229043" y="-419896"/>
                  </a:lnTo>
                  <a:cubicBezTo>
                    <a:pt x="-223295" y="-417941"/>
                    <a:pt x="-213913" y="-414924"/>
                    <a:pt x="-208102" y="-413163"/>
                  </a:cubicBezTo>
                  <a:lnTo>
                    <a:pt x="-202838" y="-411567"/>
                  </a:lnTo>
                  <a:cubicBezTo>
                    <a:pt x="-194122" y="-408925"/>
                    <a:pt x="-179976" y="-404629"/>
                    <a:pt x="-171262" y="-401977"/>
                  </a:cubicBezTo>
                  <a:lnTo>
                    <a:pt x="-165997" y="-400376"/>
                  </a:lnTo>
                  <a:cubicBezTo>
                    <a:pt x="-160188" y="-398608"/>
                    <a:pt x="-150776" y="-395684"/>
                    <a:pt x="-144988" y="-393849"/>
                  </a:cubicBezTo>
                  <a:lnTo>
                    <a:pt x="-134505" y="-390524"/>
                  </a:lnTo>
                  <a:cubicBezTo>
                    <a:pt x="-128717" y="-388689"/>
                    <a:pt x="-119378" y="-385543"/>
                    <a:pt x="-113659" y="-383503"/>
                  </a:cubicBezTo>
                  <a:lnTo>
                    <a:pt x="-108477" y="-381655"/>
                  </a:lnTo>
                  <a:cubicBezTo>
                    <a:pt x="-99899" y="-378595"/>
                    <a:pt x="-86054" y="-373413"/>
                    <a:pt x="-77575" y="-370088"/>
                  </a:cubicBezTo>
                  <a:lnTo>
                    <a:pt x="-62183" y="-364052"/>
                  </a:lnTo>
                  <a:lnTo>
                    <a:pt x="-41679" y="-356002"/>
                  </a:lnTo>
                  <a:cubicBezTo>
                    <a:pt x="-36027" y="-353784"/>
                    <a:pt x="-26749" y="-350472"/>
                    <a:pt x="-20969" y="-348610"/>
                  </a:cubicBezTo>
                  <a:lnTo>
                    <a:pt x="-10505" y="-345240"/>
                  </a:lnTo>
                  <a:cubicBezTo>
                    <a:pt x="-4725" y="-343378"/>
                    <a:pt x="4755" y="-340705"/>
                    <a:pt x="10656" y="-339273"/>
                  </a:cubicBezTo>
                  <a:lnTo>
                    <a:pt x="16128" y="-337946"/>
                  </a:lnTo>
                  <a:cubicBezTo>
                    <a:pt x="24980" y="-335798"/>
                    <a:pt x="39335" y="-332266"/>
                    <a:pt x="48172" y="-330060"/>
                  </a:cubicBezTo>
                  <a:lnTo>
                    <a:pt x="48290" y="-330031"/>
                  </a:lnTo>
                  <a:cubicBezTo>
                    <a:pt x="57127" y="-327826"/>
                    <a:pt x="71320" y="-323723"/>
                    <a:pt x="79971" y="-320873"/>
                  </a:cubicBezTo>
                  <a:lnTo>
                    <a:pt x="79974" y="-320872"/>
                  </a:lnTo>
                  <a:cubicBezTo>
                    <a:pt x="88625" y="-318023"/>
                    <a:pt x="102495" y="-312929"/>
                    <a:pt x="110934" y="-309502"/>
                  </a:cubicBezTo>
                  <a:lnTo>
                    <a:pt x="110974" y="-309485"/>
                  </a:lnTo>
                  <a:cubicBezTo>
                    <a:pt x="119412" y="-306059"/>
                    <a:pt x="133011" y="-300264"/>
                    <a:pt x="141327" y="-296550"/>
                  </a:cubicBezTo>
                  <a:lnTo>
                    <a:pt x="141431" y="-296504"/>
                  </a:lnTo>
                  <a:cubicBezTo>
                    <a:pt x="149748" y="-292790"/>
                    <a:pt x="163344" y="-286989"/>
                    <a:pt x="171779" y="-283554"/>
                  </a:cubicBezTo>
                  <a:lnTo>
                    <a:pt x="171810" y="-283541"/>
                  </a:lnTo>
                  <a:cubicBezTo>
                    <a:pt x="180246" y="-280106"/>
                    <a:pt x="194211" y="-275326"/>
                    <a:pt x="202982" y="-272872"/>
                  </a:cubicBezTo>
                  <a:lnTo>
                    <a:pt x="203044" y="-272855"/>
                  </a:lnTo>
                  <a:cubicBezTo>
                    <a:pt x="211815" y="-270401"/>
                    <a:pt x="226198" y="-267042"/>
                    <a:pt x="235149" y="-265357"/>
                  </a:cubicBezTo>
                  <a:lnTo>
                    <a:pt x="235535" y="-265285"/>
                  </a:lnTo>
                  <a:cubicBezTo>
                    <a:pt x="244486" y="-263600"/>
                    <a:pt x="258981" y="-260695"/>
                    <a:pt x="267889" y="-258800"/>
                  </a:cubicBezTo>
                  <a:lnTo>
                    <a:pt x="268176" y="-258739"/>
                  </a:lnTo>
                  <a:cubicBezTo>
                    <a:pt x="277084" y="-256844"/>
                    <a:pt x="291233" y="-252702"/>
                    <a:pt x="299757" y="-249493"/>
                  </a:cubicBezTo>
                  <a:lnTo>
                    <a:pt x="299768" y="-249489"/>
                  </a:lnTo>
                  <a:cubicBezTo>
                    <a:pt x="308292" y="-246280"/>
                    <a:pt x="321836" y="-240398"/>
                    <a:pt x="330000" y="-236361"/>
                  </a:cubicBezTo>
                  <a:lnTo>
                    <a:pt x="330203" y="-236260"/>
                  </a:lnTo>
                  <a:cubicBezTo>
                    <a:pt x="338367" y="-232223"/>
                    <a:pt x="351653" y="-225739"/>
                    <a:pt x="359859" y="-221787"/>
                  </a:cubicBezTo>
                  <a:lnTo>
                    <a:pt x="360019" y="-221710"/>
                  </a:lnTo>
                  <a:cubicBezTo>
                    <a:pt x="368226" y="-217758"/>
                    <a:pt x="381766" y="-211850"/>
                    <a:pt x="390244" y="-208521"/>
                  </a:cubicBezTo>
                  <a:lnTo>
                    <a:pt x="395373" y="-206508"/>
                  </a:lnTo>
                  <a:cubicBezTo>
                    <a:pt x="401025" y="-204289"/>
                    <a:pt x="410234" y="-200777"/>
                    <a:pt x="415929" y="-198670"/>
                  </a:cubicBezTo>
                  <a:lnTo>
                    <a:pt x="426242" y="-194853"/>
                  </a:lnTo>
                  <a:cubicBezTo>
                    <a:pt x="431937" y="-192746"/>
                    <a:pt x="441212" y="-189413"/>
                    <a:pt x="446946" y="-187415"/>
                  </a:cubicBezTo>
                  <a:lnTo>
                    <a:pt x="467720" y="-180176"/>
                  </a:lnTo>
                  <a:lnTo>
                    <a:pt x="488488" y="-172917"/>
                  </a:lnTo>
                  <a:cubicBezTo>
                    <a:pt x="494220" y="-170913"/>
                    <a:pt x="503509" y="-167617"/>
                    <a:pt x="509221" y="-165559"/>
                  </a:cubicBezTo>
                  <a:lnTo>
                    <a:pt x="519569" y="-161832"/>
                  </a:lnTo>
                  <a:cubicBezTo>
                    <a:pt x="525281" y="-159774"/>
                    <a:pt x="534565" y="-156466"/>
                    <a:pt x="540292" y="-154446"/>
                  </a:cubicBezTo>
                  <a:lnTo>
                    <a:pt x="561040" y="-147130"/>
                  </a:lnTo>
                  <a:lnTo>
                    <a:pt x="581790" y="-139813"/>
                  </a:lnTo>
                  <a:cubicBezTo>
                    <a:pt x="587516" y="-137794"/>
                    <a:pt x="596798" y="-134480"/>
                    <a:pt x="602509" y="-132417"/>
                  </a:cubicBezTo>
                  <a:lnTo>
                    <a:pt x="612854" y="-128679"/>
                  </a:lnTo>
                  <a:cubicBezTo>
                    <a:pt x="618565" y="-126615"/>
                    <a:pt x="627875" y="-123382"/>
                    <a:pt x="633635" y="-121462"/>
                  </a:cubicBezTo>
                  <a:lnTo>
                    <a:pt x="638870" y="-119717"/>
                  </a:lnTo>
                  <a:cubicBezTo>
                    <a:pt x="647510" y="-116836"/>
                    <a:pt x="661564" y="-112250"/>
                    <a:pt x="670240" y="-109479"/>
                  </a:cubicBezTo>
                  <a:lnTo>
                    <a:pt x="670276" y="-109467"/>
                  </a:lnTo>
                  <a:cubicBezTo>
                    <a:pt x="678952" y="-106696"/>
                    <a:pt x="692949" y="-101945"/>
                    <a:pt x="701520" y="-98862"/>
                  </a:cubicBezTo>
                  <a:lnTo>
                    <a:pt x="701523" y="-98861"/>
                  </a:lnTo>
                  <a:cubicBezTo>
                    <a:pt x="710094" y="-95778"/>
                    <a:pt x="723877" y="-90442"/>
                    <a:pt x="732289" y="-86950"/>
                  </a:cubicBezTo>
                  <a:lnTo>
                    <a:pt x="732309" y="-86942"/>
                  </a:lnTo>
                  <a:cubicBezTo>
                    <a:pt x="740722" y="-83450"/>
                    <a:pt x="754282" y="-77565"/>
                    <a:pt x="762578" y="-73806"/>
                  </a:cubicBezTo>
                  <a:lnTo>
                    <a:pt x="762644" y="-73775"/>
                  </a:lnTo>
                  <a:cubicBezTo>
                    <a:pt x="770940" y="-70015"/>
                    <a:pt x="784474" y="-64068"/>
                    <a:pt x="792854" y="-60499"/>
                  </a:cubicBezTo>
                  <a:lnTo>
                    <a:pt x="792880" y="-60488"/>
                  </a:lnTo>
                  <a:cubicBezTo>
                    <a:pt x="801260" y="-56920"/>
                    <a:pt x="815089" y="-51731"/>
                    <a:pt x="823748" y="-48907"/>
                  </a:cubicBezTo>
                  <a:lnTo>
                    <a:pt x="823778" y="-48897"/>
                  </a:lnTo>
                  <a:cubicBezTo>
                    <a:pt x="832437" y="-46072"/>
                    <a:pt x="846539" y="-41637"/>
                    <a:pt x="855256" y="-38997"/>
                  </a:cubicBezTo>
                  <a:lnTo>
                    <a:pt x="855328" y="-38975"/>
                  </a:lnTo>
                  <a:cubicBezTo>
                    <a:pt x="864045" y="-36335"/>
                    <a:pt x="878076" y="-31692"/>
                    <a:pt x="886647" y="-28612"/>
                  </a:cubicBezTo>
                  <a:lnTo>
                    <a:pt x="886653" y="-28610"/>
                  </a:lnTo>
                  <a:cubicBezTo>
                    <a:pt x="895224" y="-25530"/>
                    <a:pt x="909114" y="-20468"/>
                    <a:pt x="917658" y="-17310"/>
                  </a:cubicBezTo>
                  <a:lnTo>
                    <a:pt x="917660" y="-17309"/>
                  </a:lnTo>
                  <a:cubicBezTo>
                    <a:pt x="926203" y="-14152"/>
                    <a:pt x="940142" y="-9229"/>
                    <a:pt x="948773" y="-6320"/>
                  </a:cubicBezTo>
                  <a:lnTo>
                    <a:pt x="964434" y="-1042"/>
                  </a:lnTo>
                  <a:lnTo>
                    <a:pt x="980097" y="4236"/>
                  </a:lnTo>
                  <a:cubicBezTo>
                    <a:pt x="988728" y="7145"/>
                    <a:pt x="1002650" y="12113"/>
                    <a:pt x="1011173" y="15324"/>
                  </a:cubicBezTo>
                  <a:lnTo>
                    <a:pt x="1011177" y="15325"/>
                  </a:lnTo>
                  <a:cubicBezTo>
                    <a:pt x="1019700" y="18537"/>
                    <a:pt x="1033315" y="24269"/>
                    <a:pt x="1041569" y="28121"/>
                  </a:cubicBezTo>
                  <a:lnTo>
                    <a:pt x="1041646" y="28157"/>
                  </a:lnTo>
                  <a:cubicBezTo>
                    <a:pt x="1049899" y="32009"/>
                    <a:pt x="1063149" y="38559"/>
                    <a:pt x="1071220" y="42779"/>
                  </a:cubicBezTo>
                  <a:lnTo>
                    <a:pt x="1071415" y="42881"/>
                  </a:lnTo>
                  <a:cubicBezTo>
                    <a:pt x="1079487" y="47101"/>
                    <a:pt x="1092768" y="53582"/>
                    <a:pt x="1101061" y="57348"/>
                  </a:cubicBezTo>
                  <a:lnTo>
                    <a:pt x="1106120" y="59645"/>
                  </a:lnTo>
                  <a:cubicBezTo>
                    <a:pt x="1111648" y="62156"/>
                    <a:pt x="1120719" y="66002"/>
                    <a:pt x="1126367" y="68232"/>
                  </a:cubicBezTo>
                  <a:lnTo>
                    <a:pt x="1136598" y="72270"/>
                  </a:lnTo>
                  <a:cubicBezTo>
                    <a:pt x="1142246" y="74500"/>
                    <a:pt x="1151348" y="78276"/>
                    <a:pt x="1156915" y="80700"/>
                  </a:cubicBezTo>
                  <a:lnTo>
                    <a:pt x="1161982" y="82906"/>
                  </a:lnTo>
                  <a:cubicBezTo>
                    <a:pt x="1170333" y="86541"/>
                    <a:pt x="1183863" y="92500"/>
                    <a:pt x="1192183" y="96206"/>
                  </a:cubicBezTo>
                  <a:lnTo>
                    <a:pt x="1197241" y="98460"/>
                  </a:lnTo>
                  <a:cubicBezTo>
                    <a:pt x="1202788" y="100931"/>
                    <a:pt x="1211909" y="104650"/>
                    <a:pt x="1217602" y="106763"/>
                  </a:cubicBezTo>
                  <a:lnTo>
                    <a:pt x="1227915" y="110590"/>
                  </a:lnTo>
                  <a:cubicBezTo>
                    <a:pt x="1233608" y="112702"/>
                    <a:pt x="1242934" y="115877"/>
                    <a:pt x="1248733" y="117678"/>
                  </a:cubicBezTo>
                  <a:lnTo>
                    <a:pt x="1254059" y="119331"/>
                  </a:lnTo>
                  <a:cubicBezTo>
                    <a:pt x="1262758" y="122031"/>
                    <a:pt x="1276851" y="126496"/>
                    <a:pt x="1285517" y="129298"/>
                  </a:cubicBezTo>
                  <a:lnTo>
                    <a:pt x="1285569" y="129315"/>
                  </a:lnTo>
                  <a:cubicBezTo>
                    <a:pt x="1294235" y="132116"/>
                    <a:pt x="1308193" y="136979"/>
                    <a:pt x="1316724" y="140168"/>
                  </a:cubicBezTo>
                  <a:lnTo>
                    <a:pt x="1316726" y="140169"/>
                  </a:lnTo>
                  <a:cubicBezTo>
                    <a:pt x="1325257" y="143358"/>
                    <a:pt x="1339097" y="148558"/>
                    <a:pt x="1347618" y="151776"/>
                  </a:cubicBezTo>
                  <a:lnTo>
                    <a:pt x="1347619" y="151776"/>
                  </a:lnTo>
                  <a:cubicBezTo>
                    <a:pt x="1356139" y="154994"/>
                    <a:pt x="1370001" y="160135"/>
                    <a:pt x="1378559" y="163251"/>
                  </a:cubicBezTo>
                  <a:lnTo>
                    <a:pt x="1383735" y="165136"/>
                  </a:lnTo>
                  <a:cubicBezTo>
                    <a:pt x="1389440" y="167214"/>
                    <a:pt x="1398661" y="170692"/>
                    <a:pt x="1404318" y="172900"/>
                  </a:cubicBezTo>
                  <a:lnTo>
                    <a:pt x="1414564" y="176900"/>
                  </a:lnTo>
                  <a:cubicBezTo>
                    <a:pt x="1420221" y="179107"/>
                    <a:pt x="1429462" y="182529"/>
                    <a:pt x="1435192" y="184538"/>
                  </a:cubicBezTo>
                  <a:lnTo>
                    <a:pt x="1440403" y="186364"/>
                  </a:lnTo>
                  <a:cubicBezTo>
                    <a:pt x="1448998" y="189377"/>
                    <a:pt x="1462982" y="194174"/>
                    <a:pt x="1471616" y="197073"/>
                  </a:cubicBezTo>
                  <a:lnTo>
                    <a:pt x="1471656" y="197086"/>
                  </a:lnTo>
                  <a:cubicBezTo>
                    <a:pt x="1480290" y="199985"/>
                    <a:pt x="1494262" y="204816"/>
                    <a:pt x="1502842" y="207870"/>
                  </a:cubicBezTo>
                  <a:lnTo>
                    <a:pt x="1502859" y="207876"/>
                  </a:lnTo>
                  <a:cubicBezTo>
                    <a:pt x="1511440" y="210930"/>
                    <a:pt x="1525229" y="216247"/>
                    <a:pt x="1533638" y="219746"/>
                  </a:cubicBezTo>
                  <a:lnTo>
                    <a:pt x="1533645" y="219749"/>
                  </a:lnTo>
                  <a:cubicBezTo>
                    <a:pt x="1542055" y="223247"/>
                    <a:pt x="1555486" y="229403"/>
                    <a:pt x="1563627" y="233488"/>
                  </a:cubicBezTo>
                  <a:lnTo>
                    <a:pt x="1563748" y="233549"/>
                  </a:lnTo>
                  <a:cubicBezTo>
                    <a:pt x="1571889" y="237635"/>
                    <a:pt x="1585093" y="244284"/>
                    <a:pt x="1593222" y="248392"/>
                  </a:cubicBezTo>
                  <a:lnTo>
                    <a:pt x="1593349" y="248456"/>
                  </a:lnTo>
                  <a:cubicBezTo>
                    <a:pt x="1601478" y="252564"/>
                    <a:pt x="1614886" y="258772"/>
                    <a:pt x="1623277" y="262314"/>
                  </a:cubicBezTo>
                  <a:lnTo>
                    <a:pt x="1623285" y="262317"/>
                  </a:lnTo>
                  <a:cubicBezTo>
                    <a:pt x="1631677" y="265859"/>
                    <a:pt x="1645421" y="271293"/>
                    <a:pt x="1653966" y="274447"/>
                  </a:cubicBezTo>
                  <a:lnTo>
                    <a:pt x="1659132" y="276355"/>
                  </a:lnTo>
                  <a:cubicBezTo>
                    <a:pt x="1664828" y="278457"/>
                    <a:pt x="1674045" y="281948"/>
                    <a:pt x="1679705" y="284145"/>
                  </a:cubicBezTo>
                  <a:lnTo>
                    <a:pt x="1689959" y="288127"/>
                  </a:lnTo>
                  <a:cubicBezTo>
                    <a:pt x="1695620" y="290324"/>
                    <a:pt x="1704797" y="293918"/>
                    <a:pt x="1710445" y="296147"/>
                  </a:cubicBezTo>
                  <a:lnTo>
                    <a:pt x="1720676" y="300186"/>
                  </a:lnTo>
                  <a:cubicBezTo>
                    <a:pt x="1726324" y="302416"/>
                    <a:pt x="1735472" y="306082"/>
                    <a:pt x="1741097" y="308370"/>
                  </a:cubicBezTo>
                  <a:lnTo>
                    <a:pt x="1746193" y="310443"/>
                  </a:lnTo>
                  <a:cubicBezTo>
                    <a:pt x="1754629" y="313875"/>
                    <a:pt x="1768259" y="319600"/>
                    <a:pt x="1776615" y="323223"/>
                  </a:cubicBezTo>
                  <a:lnTo>
                    <a:pt x="1776631" y="323230"/>
                  </a:lnTo>
                  <a:cubicBezTo>
                    <a:pt x="1784987" y="326853"/>
                    <a:pt x="1798571" y="332689"/>
                    <a:pt x="1806951" y="336256"/>
                  </a:cubicBezTo>
                  <a:lnTo>
                    <a:pt x="1806961" y="336260"/>
                  </a:lnTo>
                  <a:cubicBezTo>
                    <a:pt x="1815341" y="339827"/>
                    <a:pt x="1829090" y="345249"/>
                    <a:pt x="1837650" y="348361"/>
                  </a:cubicBezTo>
                  <a:lnTo>
                    <a:pt x="1837661" y="348365"/>
                  </a:lnTo>
                  <a:cubicBezTo>
                    <a:pt x="1846221" y="351478"/>
                    <a:pt x="1860331" y="355828"/>
                    <a:pt x="1869158" y="358075"/>
                  </a:cubicBezTo>
                  <a:lnTo>
                    <a:pt x="1869418" y="358141"/>
                  </a:lnTo>
                  <a:cubicBezTo>
                    <a:pt x="1878244" y="360388"/>
                    <a:pt x="1892529" y="364194"/>
                    <a:pt x="1901303" y="366637"/>
                  </a:cubicBezTo>
                  <a:lnTo>
                    <a:pt x="1901479" y="366686"/>
                  </a:lnTo>
                  <a:cubicBezTo>
                    <a:pt x="1910254" y="369128"/>
                    <a:pt x="1924311" y="373666"/>
                    <a:pt x="1932858" y="376814"/>
                  </a:cubicBezTo>
                  <a:lnTo>
                    <a:pt x="1932866" y="376817"/>
                  </a:lnTo>
                  <a:cubicBezTo>
                    <a:pt x="1941413" y="379966"/>
                    <a:pt x="1955280" y="385092"/>
                    <a:pt x="1963819" y="388260"/>
                  </a:cubicBezTo>
                  <a:lnTo>
                    <a:pt x="1963826" y="388263"/>
                  </a:lnTo>
                  <a:cubicBezTo>
                    <a:pt x="1972365" y="391431"/>
                    <a:pt x="1986156" y="396753"/>
                    <a:pt x="1994610" y="400143"/>
                  </a:cubicBezTo>
                  <a:lnTo>
                    <a:pt x="1994610" y="400143"/>
                  </a:lnTo>
                  <a:cubicBezTo>
                    <a:pt x="2003064" y="403532"/>
                    <a:pt x="2016746" y="409131"/>
                    <a:pt x="2025151" y="412642"/>
                  </a:cubicBezTo>
                  <a:lnTo>
                    <a:pt x="2025156" y="412644"/>
                  </a:lnTo>
                  <a:cubicBezTo>
                    <a:pt x="2033561" y="416154"/>
                    <a:pt x="2047150" y="421976"/>
                    <a:pt x="2055489" y="425638"/>
                  </a:cubicBezTo>
                  <a:lnTo>
                    <a:pt x="2055510" y="425648"/>
                  </a:lnTo>
                  <a:cubicBezTo>
                    <a:pt x="2063849" y="429310"/>
                    <a:pt x="2077215" y="435615"/>
                    <a:pt x="2085345" y="439720"/>
                  </a:cubicBezTo>
                  <a:lnTo>
                    <a:pt x="2085469" y="439782"/>
                  </a:lnTo>
                  <a:cubicBezTo>
                    <a:pt x="2093599" y="443888"/>
                    <a:pt x="2106910" y="450316"/>
                    <a:pt x="2115180" y="454132"/>
                  </a:cubicBezTo>
                  <a:lnTo>
                    <a:pt x="2115228" y="454154"/>
                  </a:lnTo>
                  <a:cubicBezTo>
                    <a:pt x="2123498" y="457970"/>
                    <a:pt x="2137079" y="463798"/>
                    <a:pt x="2145543" y="467162"/>
                  </a:cubicBezTo>
                  <a:lnTo>
                    <a:pt x="2145544" y="467162"/>
                  </a:lnTo>
                  <a:cubicBezTo>
                    <a:pt x="2154008" y="470526"/>
                    <a:pt x="2167794" y="475865"/>
                    <a:pt x="2176316" y="479079"/>
                  </a:cubicBezTo>
                  <a:lnTo>
                    <a:pt x="2176320" y="479080"/>
                  </a:lnTo>
                  <a:cubicBezTo>
                    <a:pt x="2184842" y="482295"/>
                    <a:pt x="2198728" y="487366"/>
                    <a:pt x="2207315" y="490400"/>
                  </a:cubicBezTo>
                  <a:lnTo>
                    <a:pt x="2207335" y="490407"/>
                  </a:lnTo>
                  <a:cubicBezTo>
                    <a:pt x="2215923" y="493442"/>
                    <a:pt x="2229787" y="498572"/>
                    <a:pt x="2238281" y="501858"/>
                  </a:cubicBezTo>
                  <a:lnTo>
                    <a:pt x="2238282" y="501858"/>
                  </a:lnTo>
                  <a:cubicBezTo>
                    <a:pt x="2246776" y="505145"/>
                    <a:pt x="2260499" y="510642"/>
                    <a:pt x="2268913" y="514130"/>
                  </a:cubicBezTo>
                  <a:lnTo>
                    <a:pt x="2268919" y="514132"/>
                  </a:lnTo>
                  <a:cubicBezTo>
                    <a:pt x="2277332" y="517620"/>
                    <a:pt x="2291070" y="523077"/>
                    <a:pt x="2299584" y="526315"/>
                  </a:cubicBezTo>
                  <a:lnTo>
                    <a:pt x="2299586" y="526316"/>
                  </a:lnTo>
                  <a:cubicBezTo>
                    <a:pt x="2308099" y="529553"/>
                    <a:pt x="2321927" y="534784"/>
                    <a:pt x="2330451" y="537991"/>
                  </a:cubicBezTo>
                  <a:lnTo>
                    <a:pt x="2330454" y="537992"/>
                  </a:lnTo>
                  <a:cubicBezTo>
                    <a:pt x="2338979" y="541200"/>
                    <a:pt x="2352797" y="546455"/>
                    <a:pt x="2361299" y="549724"/>
                  </a:cubicBezTo>
                  <a:lnTo>
                    <a:pt x="2361299" y="549724"/>
                  </a:lnTo>
                  <a:cubicBezTo>
                    <a:pt x="2369801" y="552992"/>
                    <a:pt x="2383665" y="558122"/>
                    <a:pt x="2392246" y="561175"/>
                  </a:cubicBezTo>
                  <a:lnTo>
                    <a:pt x="2407806" y="566710"/>
                  </a:lnTo>
                  <a:lnTo>
                    <a:pt x="2423370" y="572234"/>
                  </a:lnTo>
                  <a:cubicBezTo>
                    <a:pt x="2431953" y="575280"/>
                    <a:pt x="2445775" y="580518"/>
                    <a:pt x="2454222" y="583924"/>
                  </a:cubicBezTo>
                  <a:lnTo>
                    <a:pt x="2454223" y="583925"/>
                  </a:lnTo>
                  <a:cubicBezTo>
                    <a:pt x="2462670" y="587331"/>
                    <a:pt x="2476208" y="593256"/>
                    <a:pt x="2484441" y="597151"/>
                  </a:cubicBezTo>
                  <a:lnTo>
                    <a:pt x="2484517" y="597187"/>
                  </a:lnTo>
                  <a:cubicBezTo>
                    <a:pt x="2492751" y="601082"/>
                    <a:pt x="2506208" y="607199"/>
                    <a:pt x="2514556" y="610842"/>
                  </a:cubicBezTo>
                  <a:lnTo>
                    <a:pt x="2514584" y="610854"/>
                  </a:lnTo>
                  <a:cubicBezTo>
                    <a:pt x="2522931" y="614497"/>
                    <a:pt x="2536586" y="620157"/>
                    <a:pt x="2545063" y="623488"/>
                  </a:cubicBezTo>
                  <a:lnTo>
                    <a:pt x="2545066" y="623489"/>
                  </a:lnTo>
                  <a:cubicBezTo>
                    <a:pt x="2553543" y="626820"/>
                    <a:pt x="2567313" y="632201"/>
                    <a:pt x="2575802" y="635500"/>
                  </a:cubicBezTo>
                  <a:lnTo>
                    <a:pt x="2575805" y="635501"/>
                  </a:lnTo>
                  <a:cubicBezTo>
                    <a:pt x="2584294" y="638800"/>
                    <a:pt x="2598185" y="643851"/>
                    <a:pt x="2606811" y="646776"/>
                  </a:cubicBezTo>
                  <a:lnTo>
                    <a:pt x="2606837" y="646785"/>
                  </a:lnTo>
                  <a:cubicBezTo>
                    <a:pt x="2615463" y="649710"/>
                    <a:pt x="2629447" y="654508"/>
                    <a:pt x="2638051" y="657495"/>
                  </a:cubicBezTo>
                  <a:lnTo>
                    <a:pt x="2643263" y="659305"/>
                  </a:lnTo>
                  <a:cubicBezTo>
                    <a:pt x="2648999" y="661296"/>
                    <a:pt x="2658278" y="664618"/>
                    <a:pt x="2663975" y="666718"/>
                  </a:cubicBezTo>
                  <a:lnTo>
                    <a:pt x="2678571" y="672100"/>
                  </a:lnTo>
                </a:path>
              </a:pathLst>
            </a:custGeom>
            <a:noFill/>
            <a:ln w="5500" cap="rnd">
              <a:solidFill>
                <a:srgbClr val="0070C0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303030"/>
                  </a:solidFill>
                  <a:latin typeface="STSong"/>
                </a:rPr>
                <a:t>标签</a:t>
              </a:r>
            </a:p>
          </p:txBody>
        </p:sp>
        <p:sp>
          <p:nvSpPr>
            <p:cNvPr id="228" name="RelatConnector">
              <a:extLst>
                <a:ext uri="{FF2B5EF4-FFF2-40B4-BE49-F238E27FC236}">
                  <a16:creationId xmlns:a16="http://schemas.microsoft.com/office/drawing/2014/main" id="{19CE4492-C2BC-DC41-80E6-96E4DA5E7DB5}"/>
                </a:ext>
              </a:extLst>
            </p:cNvPr>
            <p:cNvSpPr/>
            <p:nvPr/>
          </p:nvSpPr>
          <p:spPr>
            <a:xfrm>
              <a:off x="3953929" y="3233085"/>
              <a:ext cx="5472600" cy="5113075"/>
            </a:xfrm>
            <a:custGeom>
              <a:avLst/>
              <a:gdLst>
                <a:gd name="rtl" fmla="*/ -357003 w 5472600"/>
                <a:gd name="rtt" fmla="*/ -231201 h 5113075"/>
                <a:gd name="rtr" fmla="*/ -214003 w 5472600"/>
                <a:gd name="rtb" fmla="*/ -137701 h 5113075"/>
              </a:gdLst>
              <a:ahLst/>
              <a:cxnLst/>
              <a:rect l="rtl" t="rtt" r="rtr" b="rtb"/>
              <a:pathLst>
                <a:path w="5472600" h="5113075" fill="none">
                  <a:moveTo>
                    <a:pt x="-2736300" y="-2556537"/>
                  </a:moveTo>
                  <a:lnTo>
                    <a:pt x="-2730754" y="-2540929"/>
                  </a:lnTo>
                  <a:cubicBezTo>
                    <a:pt x="-2727704" y="-2532347"/>
                    <a:pt x="-2722253" y="-2518615"/>
                    <a:pt x="-2718587" y="-2510277"/>
                  </a:cubicBezTo>
                  <a:lnTo>
                    <a:pt x="-2718581" y="-2510265"/>
                  </a:lnTo>
                  <a:cubicBezTo>
                    <a:pt x="-2714915" y="-2501928"/>
                    <a:pt x="-2708878" y="-2488433"/>
                    <a:pt x="-2705106" y="-2480142"/>
                  </a:cubicBezTo>
                  <a:lnTo>
                    <a:pt x="-2698267" y="-2465112"/>
                  </a:lnTo>
                  <a:lnTo>
                    <a:pt x="-2691426" y="-2450087"/>
                  </a:lnTo>
                  <a:cubicBezTo>
                    <a:pt x="-2687651" y="-2441798"/>
                    <a:pt x="-2681272" y="-2428464"/>
                    <a:pt x="-2677187" y="-2420323"/>
                  </a:cubicBezTo>
                  <a:lnTo>
                    <a:pt x="-2677176" y="-2420300"/>
                  </a:lnTo>
                  <a:cubicBezTo>
                    <a:pt x="-2673091" y="-2412160"/>
                    <a:pt x="-2666305" y="-2399026"/>
                    <a:pt x="-2662030" y="-2390984"/>
                  </a:cubicBezTo>
                  <a:lnTo>
                    <a:pt x="-2659430" y="-2386094"/>
                  </a:lnTo>
                  <a:cubicBezTo>
                    <a:pt x="-2656579" y="-2380732"/>
                    <a:pt x="-2652110" y="-2371949"/>
                    <a:pt x="-2649455" y="-2366489"/>
                  </a:cubicBezTo>
                  <a:lnTo>
                    <a:pt x="-2644649" y="-2356608"/>
                  </a:lnTo>
                  <a:cubicBezTo>
                    <a:pt x="-2641994" y="-2351148"/>
                    <a:pt x="-2637934" y="-2342171"/>
                    <a:pt x="-2635587" y="-2336571"/>
                  </a:cubicBezTo>
                  <a:lnTo>
                    <a:pt x="-2633447" y="-2331462"/>
                  </a:lnTo>
                  <a:cubicBezTo>
                    <a:pt x="-2629927" y="-2323062"/>
                    <a:pt x="-2624101" y="-2309475"/>
                    <a:pt x="-2620443" y="-2301134"/>
                  </a:cubicBezTo>
                  <a:lnTo>
                    <a:pt x="-2620428" y="-2301101"/>
                  </a:lnTo>
                  <a:cubicBezTo>
                    <a:pt x="-2616770" y="-2292760"/>
                    <a:pt x="-2610560" y="-2279346"/>
                    <a:pt x="-2606567" y="-2271160"/>
                  </a:cubicBezTo>
                  <a:lnTo>
                    <a:pt x="-2606561" y="-2271149"/>
                  </a:lnTo>
                  <a:cubicBezTo>
                    <a:pt x="-2602568" y="-2262963"/>
                    <a:pt x="-2595742" y="-2249855"/>
                    <a:pt x="-2591323" y="-2241891"/>
                  </a:cubicBezTo>
                  <a:lnTo>
                    <a:pt x="-2591311" y="-2241869"/>
                  </a:lnTo>
                  <a:cubicBezTo>
                    <a:pt x="-2586892" y="-2233904"/>
                    <a:pt x="-2579412" y="-2221157"/>
                    <a:pt x="-2574614" y="-2213416"/>
                  </a:cubicBezTo>
                  <a:lnTo>
                    <a:pt x="-2574570" y="-2213345"/>
                  </a:lnTo>
                  <a:cubicBezTo>
                    <a:pt x="-2569772" y="-2205603"/>
                    <a:pt x="-2562147" y="-2192939"/>
                    <a:pt x="-2557550" y="-2185076"/>
                  </a:cubicBezTo>
                  <a:lnTo>
                    <a:pt x="-2554771" y="-2180323"/>
                  </a:lnTo>
                  <a:cubicBezTo>
                    <a:pt x="-2551707" y="-2175081"/>
                    <a:pt x="-2546950" y="-2166453"/>
                    <a:pt x="-2544154" y="-2161063"/>
                  </a:cubicBezTo>
                  <a:lnTo>
                    <a:pt x="-2539096" y="-2151315"/>
                  </a:lnTo>
                  <a:cubicBezTo>
                    <a:pt x="-2536300" y="-2145925"/>
                    <a:pt x="-2532054" y="-2137036"/>
                    <a:pt x="-2529620" y="-2131474"/>
                  </a:cubicBezTo>
                  <a:lnTo>
                    <a:pt x="-2527361" y="-2126314"/>
                  </a:lnTo>
                  <a:cubicBezTo>
                    <a:pt x="-2523709" y="-2117970"/>
                    <a:pt x="-2517729" y="-2104450"/>
                    <a:pt x="-2514013" y="-2096134"/>
                  </a:cubicBezTo>
                  <a:lnTo>
                    <a:pt x="-2513949" y="-2095989"/>
                  </a:lnTo>
                  <a:cubicBezTo>
                    <a:pt x="-2510233" y="-2087673"/>
                    <a:pt x="-2503622" y="-2074465"/>
                    <a:pt x="-2499193" y="-2066507"/>
                  </a:cubicBezTo>
                  <a:lnTo>
                    <a:pt x="-2499176" y="-2066478"/>
                  </a:lnTo>
                  <a:cubicBezTo>
                    <a:pt x="-2494747" y="-2058519"/>
                    <a:pt x="-2487054" y="-2045909"/>
                    <a:pt x="-2482004" y="-2038329"/>
                  </a:cubicBezTo>
                  <a:lnTo>
                    <a:pt x="-2481960" y="-2038262"/>
                  </a:lnTo>
                  <a:cubicBezTo>
                    <a:pt x="-2476910" y="-2030682"/>
                    <a:pt x="-2468522" y="-2018510"/>
                    <a:pt x="-2463236" y="-2011093"/>
                  </a:cubicBezTo>
                  <a:lnTo>
                    <a:pt x="-2463170" y="-2011000"/>
                  </a:lnTo>
                  <a:cubicBezTo>
                    <a:pt x="-2457884" y="-2003583"/>
                    <a:pt x="-2449590" y="-1991349"/>
                    <a:pt x="-2444656" y="-1983693"/>
                  </a:cubicBezTo>
                  <a:lnTo>
                    <a:pt x="-2441676" y="-1979069"/>
                  </a:lnTo>
                  <a:cubicBezTo>
                    <a:pt x="-2438387" y="-1973965"/>
                    <a:pt x="-2433141" y="-1965622"/>
                    <a:pt x="-2429967" y="-1960445"/>
                  </a:cubicBezTo>
                  <a:lnTo>
                    <a:pt x="-2418472" y="-1941701"/>
                  </a:lnTo>
                  <a:lnTo>
                    <a:pt x="-2406963" y="-1922961"/>
                  </a:lnTo>
                  <a:cubicBezTo>
                    <a:pt x="-2403785" y="-1917787"/>
                    <a:pt x="-2398562" y="-1909429"/>
                    <a:pt x="-2395304" y="-1904305"/>
                  </a:cubicBezTo>
                  <a:lnTo>
                    <a:pt x="-2389406" y="-1895028"/>
                  </a:lnTo>
                  <a:cubicBezTo>
                    <a:pt x="-2386148" y="-1889904"/>
                    <a:pt x="-2380855" y="-1881590"/>
                    <a:pt x="-2377591" y="-1876470"/>
                  </a:cubicBezTo>
                  <a:lnTo>
                    <a:pt x="-2371680" y="-1867195"/>
                  </a:lnTo>
                  <a:cubicBezTo>
                    <a:pt x="-2368416" y="-1862075"/>
                    <a:pt x="-2363298" y="-1853655"/>
                    <a:pt x="-2360256" y="-1848400"/>
                  </a:cubicBezTo>
                  <a:lnTo>
                    <a:pt x="-2357462" y="-1843575"/>
                  </a:lnTo>
                  <a:cubicBezTo>
                    <a:pt x="-2352897" y="-1835693"/>
                    <a:pt x="-2345515" y="-1822884"/>
                    <a:pt x="-2340984" y="-1814983"/>
                  </a:cubicBezTo>
                  <a:lnTo>
                    <a:pt x="-2340920" y="-1814873"/>
                  </a:lnTo>
                  <a:cubicBezTo>
                    <a:pt x="-2336389" y="-1806972"/>
                    <a:pt x="-2328592" y="-1794422"/>
                    <a:pt x="-2323517" y="-1786859"/>
                  </a:cubicBezTo>
                  <a:lnTo>
                    <a:pt x="-2323492" y="-1786821"/>
                  </a:lnTo>
                  <a:cubicBezTo>
                    <a:pt x="-2318417" y="-1779258"/>
                    <a:pt x="-2309801" y="-1767253"/>
                    <a:pt x="-2304261" y="-1760024"/>
                  </a:cubicBezTo>
                  <a:lnTo>
                    <a:pt x="-2304223" y="-1759974"/>
                  </a:lnTo>
                  <a:cubicBezTo>
                    <a:pt x="-2298683" y="-1752745"/>
                    <a:pt x="-2289411" y="-1741236"/>
                    <a:pt x="-2283527" y="-1734284"/>
                  </a:cubicBezTo>
                  <a:lnTo>
                    <a:pt x="-2283449" y="-1734192"/>
                  </a:lnTo>
                  <a:cubicBezTo>
                    <a:pt x="-2277565" y="-1727240"/>
                    <a:pt x="-2268149" y="-1715843"/>
                    <a:pt x="-2262431" y="-1708754"/>
                  </a:cubicBezTo>
                  <a:lnTo>
                    <a:pt x="-2262408" y="-1708726"/>
                  </a:lnTo>
                  <a:cubicBezTo>
                    <a:pt x="-2256691" y="-1701636"/>
                    <a:pt x="-2247429" y="-1690113"/>
                    <a:pt x="-2241735" y="-1683004"/>
                  </a:cubicBezTo>
                  <a:lnTo>
                    <a:pt x="-2241729" y="-1682997"/>
                  </a:lnTo>
                  <a:cubicBezTo>
                    <a:pt x="-2236036" y="-1675888"/>
                    <a:pt x="-2226447" y="-1664644"/>
                    <a:pt x="-2220327" y="-1657899"/>
                  </a:cubicBezTo>
                  <a:lnTo>
                    <a:pt x="-2220264" y="-1657830"/>
                  </a:lnTo>
                  <a:cubicBezTo>
                    <a:pt x="-2214143" y="-1651085"/>
                    <a:pt x="-2204250" y="-1640099"/>
                    <a:pt x="-2198181" y="-1633308"/>
                  </a:cubicBezTo>
                  <a:lnTo>
                    <a:pt x="-2194497" y="-1629186"/>
                  </a:lnTo>
                  <a:cubicBezTo>
                    <a:pt x="-2190451" y="-1624658"/>
                    <a:pt x="-2184132" y="-1617102"/>
                    <a:pt x="-2180391" y="-1612319"/>
                  </a:cubicBezTo>
                  <a:lnTo>
                    <a:pt x="-2173650" y="-1603699"/>
                  </a:lnTo>
                  <a:cubicBezTo>
                    <a:pt x="-2169909" y="-1598916"/>
                    <a:pt x="-2163920" y="-1591089"/>
                    <a:pt x="-2160282" y="-1586228"/>
                  </a:cubicBezTo>
                  <a:lnTo>
                    <a:pt x="-2153707" y="-1577445"/>
                  </a:lnTo>
                  <a:cubicBezTo>
                    <a:pt x="-2150069" y="-1572584"/>
                    <a:pt x="-2144141" y="-1564710"/>
                    <a:pt x="-2140475" y="-1559869"/>
                  </a:cubicBezTo>
                  <a:lnTo>
                    <a:pt x="-2133843" y="-1551110"/>
                  </a:lnTo>
                  <a:cubicBezTo>
                    <a:pt x="-2130178" y="-1546269"/>
                    <a:pt x="-2124099" y="-1538513"/>
                    <a:pt x="-2120274" y="-1533797"/>
                  </a:cubicBezTo>
                  <a:lnTo>
                    <a:pt x="-2113362" y="-1525274"/>
                  </a:lnTo>
                  <a:cubicBezTo>
                    <a:pt x="-2109538" y="-1520558"/>
                    <a:pt x="-2103585" y="-1512710"/>
                    <a:pt x="-2100074" y="-1507755"/>
                  </a:cubicBezTo>
                  <a:lnTo>
                    <a:pt x="-2096826" y="-1503170"/>
                  </a:lnTo>
                  <a:cubicBezTo>
                    <a:pt x="-2091560" y="-1495739"/>
                    <a:pt x="-2083099" y="-1483616"/>
                    <a:pt x="-2077938" y="-1476111"/>
                  </a:cubicBezTo>
                  <a:lnTo>
                    <a:pt x="-2077809" y="-1475923"/>
                  </a:lnTo>
                  <a:cubicBezTo>
                    <a:pt x="-2072649" y="-1468418"/>
                    <a:pt x="-2063837" y="-1456559"/>
                    <a:pt x="-2058140" y="-1449453"/>
                  </a:cubicBezTo>
                  <a:lnTo>
                    <a:pt x="-2058090" y="-1449391"/>
                  </a:lnTo>
                  <a:cubicBezTo>
                    <a:pt x="-2052393" y="-1442285"/>
                    <a:pt x="-2042790" y="-1431054"/>
                    <a:pt x="-2036656" y="-1424321"/>
                  </a:cubicBezTo>
                  <a:lnTo>
                    <a:pt x="-2036625" y="-1424287"/>
                  </a:lnTo>
                  <a:cubicBezTo>
                    <a:pt x="-2030491" y="-1417555"/>
                    <a:pt x="-2020388" y="-1406763"/>
                    <a:pt x="-2014074" y="-1400198"/>
                  </a:cubicBezTo>
                  <a:lnTo>
                    <a:pt x="-2014040" y="-1400162"/>
                  </a:lnTo>
                  <a:cubicBezTo>
                    <a:pt x="-2007726" y="-1393597"/>
                    <a:pt x="-1997359" y="-1383058"/>
                    <a:pt x="-1990900" y="-1376637"/>
                  </a:cubicBezTo>
                  <a:lnTo>
                    <a:pt x="-1990861" y="-1376599"/>
                  </a:lnTo>
                  <a:cubicBezTo>
                    <a:pt x="-1984402" y="-1370178"/>
                    <a:pt x="-1974041" y="-1359632"/>
                    <a:pt x="-1967735" y="-1353060"/>
                  </a:cubicBezTo>
                  <a:lnTo>
                    <a:pt x="-1967717" y="-1353041"/>
                  </a:lnTo>
                  <a:cubicBezTo>
                    <a:pt x="-1961411" y="-1346469"/>
                    <a:pt x="-1951078" y="-1335896"/>
                    <a:pt x="-1944653" y="-1329441"/>
                  </a:cubicBezTo>
                  <a:lnTo>
                    <a:pt x="-1944634" y="-1329422"/>
                  </a:lnTo>
                  <a:cubicBezTo>
                    <a:pt x="-1938209" y="-1322967"/>
                    <a:pt x="-1927553" y="-1312725"/>
                    <a:pt x="-1920848" y="-1306560"/>
                  </a:cubicBezTo>
                  <a:lnTo>
                    <a:pt x="-1920808" y="-1306523"/>
                  </a:lnTo>
                  <a:cubicBezTo>
                    <a:pt x="-1914103" y="-1300359"/>
                    <a:pt x="-1903312" y="-1290254"/>
                    <a:pt x="-1896721" y="-1283968"/>
                  </a:cubicBezTo>
                  <a:lnTo>
                    <a:pt x="-1896713" y="-1283960"/>
                  </a:lnTo>
                  <a:cubicBezTo>
                    <a:pt x="-1890121" y="-1277674"/>
                    <a:pt x="-1879329" y="-1267571"/>
                    <a:pt x="-1872623" y="-1261408"/>
                  </a:cubicBezTo>
                  <a:lnTo>
                    <a:pt x="-1872613" y="-1261399"/>
                  </a:lnTo>
                  <a:cubicBezTo>
                    <a:pt x="-1865907" y="-1255237"/>
                    <a:pt x="-1854786" y="-1245502"/>
                    <a:pt x="-1847789" y="-1239671"/>
                  </a:cubicBezTo>
                  <a:lnTo>
                    <a:pt x="-1843513" y="-1236108"/>
                  </a:lnTo>
                  <a:cubicBezTo>
                    <a:pt x="-1838849" y="-1232220"/>
                    <a:pt x="-1831360" y="-1225814"/>
                    <a:pt x="-1826797" y="-1221808"/>
                  </a:cubicBezTo>
                  <a:lnTo>
                    <a:pt x="-1818538" y="-1214557"/>
                  </a:lnTo>
                  <a:cubicBezTo>
                    <a:pt x="-1813975" y="-1210551"/>
                    <a:pt x="-1806685" y="-1203922"/>
                    <a:pt x="-1802264" y="-1199759"/>
                  </a:cubicBezTo>
                  <a:lnTo>
                    <a:pt x="-1786276" y="-1184700"/>
                  </a:lnTo>
                  <a:lnTo>
                    <a:pt x="-1770293" y="-1169626"/>
                  </a:lnTo>
                  <a:cubicBezTo>
                    <a:pt x="-1765876" y="-1165460"/>
                    <a:pt x="-1758642" y="-1158767"/>
                    <a:pt x="-1754146" y="-1154686"/>
                  </a:cubicBezTo>
                  <a:lnTo>
                    <a:pt x="-1746023" y="-1147314"/>
                  </a:lnTo>
                  <a:cubicBezTo>
                    <a:pt x="-1741527" y="-1143233"/>
                    <a:pt x="-1734246" y="-1136590"/>
                    <a:pt x="-1729771" y="-1132486"/>
                  </a:cubicBezTo>
                  <a:lnTo>
                    <a:pt x="-1721681" y="-1125065"/>
                  </a:lnTo>
                  <a:cubicBezTo>
                    <a:pt x="-1717206" y="-1120961"/>
                    <a:pt x="-1710101" y="-1114134"/>
                    <a:pt x="-1705822" y="-1109826"/>
                  </a:cubicBezTo>
                  <a:lnTo>
                    <a:pt x="-1701895" y="-1105874"/>
                  </a:lnTo>
                  <a:cubicBezTo>
                    <a:pt x="-1695476" y="-1099412"/>
                    <a:pt x="-1684901" y="-1089084"/>
                    <a:pt x="-1678289" y="-1082819"/>
                  </a:cubicBezTo>
                  <a:lnTo>
                    <a:pt x="-1678258" y="-1082790"/>
                  </a:lnTo>
                  <a:cubicBezTo>
                    <a:pt x="-1671647" y="-1076525"/>
                    <a:pt x="-1660660" y="-1066641"/>
                    <a:pt x="-1653734" y="-1060726"/>
                  </a:cubicBezTo>
                  <a:lnTo>
                    <a:pt x="-1653727" y="-1060720"/>
                  </a:lnTo>
                  <a:cubicBezTo>
                    <a:pt x="-1646800" y="-1054806"/>
                    <a:pt x="-1635129" y="-1045759"/>
                    <a:pt x="-1627674" y="-1040526"/>
                  </a:cubicBezTo>
                  <a:lnTo>
                    <a:pt x="-1627587" y="-1040465"/>
                  </a:lnTo>
                  <a:cubicBezTo>
                    <a:pt x="-1620132" y="-1035232"/>
                    <a:pt x="-1607938" y="-1026874"/>
                    <a:pt x="-1600369" y="-1021808"/>
                  </a:cubicBezTo>
                  <a:lnTo>
                    <a:pt x="-1595693" y="-1018678"/>
                  </a:lnTo>
                  <a:cubicBezTo>
                    <a:pt x="-1590647" y="-1015300"/>
                    <a:pt x="-1582623" y="-1009584"/>
                    <a:pt x="-1577783" y="-1005919"/>
                  </a:cubicBezTo>
                  <a:lnTo>
                    <a:pt x="-1569032" y="-999293"/>
                  </a:lnTo>
                  <a:cubicBezTo>
                    <a:pt x="-1564191" y="-995627"/>
                    <a:pt x="-1556480" y="-989493"/>
                    <a:pt x="-1551820" y="-985600"/>
                  </a:cubicBezTo>
                  <a:lnTo>
                    <a:pt x="-1543398" y="-978566"/>
                  </a:lnTo>
                  <a:cubicBezTo>
                    <a:pt x="-1538738" y="-974674"/>
                    <a:pt x="-1531223" y="-968297"/>
                    <a:pt x="-1526624" y="-964333"/>
                  </a:cubicBezTo>
                  <a:lnTo>
                    <a:pt x="-1518284" y="-957144"/>
                  </a:lnTo>
                  <a:cubicBezTo>
                    <a:pt x="-1513685" y="-953180"/>
                    <a:pt x="-1506106" y="-946882"/>
                    <a:pt x="-1501366" y="-943087"/>
                  </a:cubicBezTo>
                  <a:lnTo>
                    <a:pt x="-1492791" y="-936219"/>
                  </a:lnTo>
                  <a:cubicBezTo>
                    <a:pt x="-1488051" y="-932424"/>
                    <a:pt x="-1480260" y="-926390"/>
                    <a:pt x="-1475400" y="-922750"/>
                  </a:cubicBezTo>
                  <a:lnTo>
                    <a:pt x="-1466609" y="-916167"/>
                  </a:lnTo>
                  <a:cubicBezTo>
                    <a:pt x="-1461748" y="-912528"/>
                    <a:pt x="-1453774" y="-906738"/>
                    <a:pt x="-1448808" y="-903242"/>
                  </a:cubicBezTo>
                  <a:lnTo>
                    <a:pt x="-1439820" y="-896915"/>
                  </a:lnTo>
                  <a:cubicBezTo>
                    <a:pt x="-1434855" y="-893420"/>
                    <a:pt x="-1426759" y="-887799"/>
                    <a:pt x="-1421749" y="-884368"/>
                  </a:cubicBezTo>
                  <a:lnTo>
                    <a:pt x="-1412680" y="-878156"/>
                  </a:lnTo>
                  <a:cubicBezTo>
                    <a:pt x="-1407671" y="-874725"/>
                    <a:pt x="-1399604" y="-869063"/>
                    <a:pt x="-1394674" y="-865518"/>
                  </a:cubicBezTo>
                  <a:lnTo>
                    <a:pt x="-1385769" y="-859114"/>
                  </a:lnTo>
                  <a:cubicBezTo>
                    <a:pt x="-1380840" y="-855569"/>
                    <a:pt x="-1372963" y="-849648"/>
                    <a:pt x="-1368187" y="-845899"/>
                  </a:cubicBezTo>
                  <a:lnTo>
                    <a:pt x="-1363858" y="-842500"/>
                  </a:lnTo>
                  <a:cubicBezTo>
                    <a:pt x="-1356695" y="-836875"/>
                    <a:pt x="-1345001" y="-827831"/>
                    <a:pt x="-1337755" y="-822312"/>
                  </a:cubicBezTo>
                  <a:lnTo>
                    <a:pt x="-1333379" y="-818978"/>
                  </a:lnTo>
                  <a:cubicBezTo>
                    <a:pt x="-1328549" y="-815299"/>
                    <a:pt x="-1320635" y="-809426"/>
                    <a:pt x="-1315713" y="-805870"/>
                  </a:cubicBezTo>
                  <a:lnTo>
                    <a:pt x="-1306805" y="-799432"/>
                  </a:lnTo>
                  <a:cubicBezTo>
                    <a:pt x="-1301884" y="-795876"/>
                    <a:pt x="-1293922" y="-790067"/>
                    <a:pt x="-1289033" y="-786466"/>
                  </a:cubicBezTo>
                  <a:lnTo>
                    <a:pt x="-1284599" y="-783201"/>
                  </a:lnTo>
                  <a:cubicBezTo>
                    <a:pt x="-1277265" y="-777799"/>
                    <a:pt x="-1265451" y="-768913"/>
                    <a:pt x="-1258227" y="-763366"/>
                  </a:cubicBezTo>
                  <a:lnTo>
                    <a:pt x="-1258186" y="-763335"/>
                  </a:lnTo>
                  <a:cubicBezTo>
                    <a:pt x="-1250963" y="-757788"/>
                    <a:pt x="-1239043" y="-749049"/>
                    <a:pt x="-1231579" y="-743828"/>
                  </a:cubicBezTo>
                  <a:lnTo>
                    <a:pt x="-1231570" y="-743822"/>
                  </a:lnTo>
                  <a:cubicBezTo>
                    <a:pt x="-1224106" y="-738602"/>
                    <a:pt x="-1211925" y="-730225"/>
                    <a:pt x="-1204380" y="-725124"/>
                  </a:cubicBezTo>
                  <a:lnTo>
                    <a:pt x="-1204373" y="-725119"/>
                  </a:lnTo>
                  <a:cubicBezTo>
                    <a:pt x="-1196828" y="-720018"/>
                    <a:pt x="-1184680" y="-711594"/>
                    <a:pt x="-1177257" y="-706316"/>
                  </a:cubicBezTo>
                  <a:lnTo>
                    <a:pt x="-1177231" y="-706298"/>
                  </a:lnTo>
                  <a:cubicBezTo>
                    <a:pt x="-1169808" y="-701020"/>
                    <a:pt x="-1157783" y="-692420"/>
                    <a:pt x="-1150389" y="-687101"/>
                  </a:cubicBezTo>
                  <a:lnTo>
                    <a:pt x="-1150347" y="-687071"/>
                  </a:lnTo>
                  <a:cubicBezTo>
                    <a:pt x="-1142954" y="-681752"/>
                    <a:pt x="-1130792" y="-673351"/>
                    <a:pt x="-1123201" y="-668318"/>
                  </a:cubicBezTo>
                  <a:lnTo>
                    <a:pt x="-1123181" y="-668305"/>
                  </a:lnTo>
                  <a:cubicBezTo>
                    <a:pt x="-1115590" y="-663272"/>
                    <a:pt x="-1103110" y="-655352"/>
                    <a:pt x="-1095323" y="-650627"/>
                  </a:cubicBezTo>
                  <a:lnTo>
                    <a:pt x="-1095299" y="-650612"/>
                  </a:lnTo>
                  <a:cubicBezTo>
                    <a:pt x="-1087513" y="-645887"/>
                    <a:pt x="-1074854" y="-638250"/>
                    <a:pt x="-1067042" y="-633567"/>
                  </a:cubicBezTo>
                  <a:lnTo>
                    <a:pt x="-1067021" y="-633554"/>
                  </a:lnTo>
                  <a:cubicBezTo>
                    <a:pt x="-1059209" y="-628870"/>
                    <a:pt x="-1046552" y="-621232"/>
                    <a:pt x="-1038767" y="-616504"/>
                  </a:cubicBezTo>
                  <a:lnTo>
                    <a:pt x="-1038753" y="-616496"/>
                  </a:lnTo>
                  <a:cubicBezTo>
                    <a:pt x="-1030968" y="-611768"/>
                    <a:pt x="-1018448" y="-603909"/>
                    <a:pt x="-1010807" y="-598953"/>
                  </a:cubicBezTo>
                  <a:lnTo>
                    <a:pt x="-1010791" y="-598943"/>
                  </a:lnTo>
                  <a:cubicBezTo>
                    <a:pt x="-1003150" y="-593987"/>
                    <a:pt x="-990850" y="-585786"/>
                    <a:pt x="-983337" y="-580637"/>
                  </a:cubicBezTo>
                  <a:lnTo>
                    <a:pt x="-983291" y="-580606"/>
                  </a:lnTo>
                  <a:cubicBezTo>
                    <a:pt x="-975778" y="-575457"/>
                    <a:pt x="-963561" y="-567131"/>
                    <a:pt x="-956022" y="-562021"/>
                  </a:cubicBezTo>
                  <a:lnTo>
                    <a:pt x="-955973" y="-561988"/>
                  </a:lnTo>
                  <a:cubicBezTo>
                    <a:pt x="-948434" y="-556878"/>
                    <a:pt x="-935930" y="-549006"/>
                    <a:pt x="-928062" y="-544418"/>
                  </a:cubicBezTo>
                  <a:lnTo>
                    <a:pt x="-928039" y="-544405"/>
                  </a:lnTo>
                  <a:cubicBezTo>
                    <a:pt x="-920171" y="-539816"/>
                    <a:pt x="-907128" y="-532881"/>
                    <a:pt x="-898924" y="-528924"/>
                  </a:cubicBezTo>
                  <a:lnTo>
                    <a:pt x="-898786" y="-528857"/>
                  </a:lnTo>
                  <a:cubicBezTo>
                    <a:pt x="-890582" y="-524900"/>
                    <a:pt x="-877272" y="-518467"/>
                    <a:pt x="-869075" y="-514496"/>
                  </a:cubicBezTo>
                  <a:lnTo>
                    <a:pt x="-868959" y="-514440"/>
                  </a:lnTo>
                  <a:cubicBezTo>
                    <a:pt x="-860762" y="-510470"/>
                    <a:pt x="-847694" y="-503574"/>
                    <a:pt x="-839791" y="-499048"/>
                  </a:cubicBezTo>
                  <a:lnTo>
                    <a:pt x="-839788" y="-499046"/>
                  </a:lnTo>
                  <a:cubicBezTo>
                    <a:pt x="-831884" y="-494520"/>
                    <a:pt x="-819300" y="-486776"/>
                    <a:pt x="-811697" y="-481760"/>
                  </a:cubicBezTo>
                  <a:lnTo>
                    <a:pt x="-811659" y="-481735"/>
                  </a:lnTo>
                  <a:cubicBezTo>
                    <a:pt x="-804057" y="-476719"/>
                    <a:pt x="-791841" y="-468395"/>
                    <a:pt x="-784392" y="-463154"/>
                  </a:cubicBezTo>
                  <a:lnTo>
                    <a:pt x="-784290" y="-463082"/>
                  </a:lnTo>
                  <a:cubicBezTo>
                    <a:pt x="-776842" y="-457840"/>
                    <a:pt x="-764597" y="-449561"/>
                    <a:pt x="-756958" y="-444601"/>
                  </a:cubicBezTo>
                  <a:lnTo>
                    <a:pt x="-756913" y="-444572"/>
                  </a:lnTo>
                  <a:cubicBezTo>
                    <a:pt x="-749275" y="-439611"/>
                    <a:pt x="-736446" y="-432315"/>
                    <a:pt x="-728278" y="-428286"/>
                  </a:cubicBezTo>
                  <a:lnTo>
                    <a:pt x="-728204" y="-428250"/>
                  </a:lnTo>
                  <a:cubicBezTo>
                    <a:pt x="-720036" y="-424220"/>
                    <a:pt x="-706509" y="-418291"/>
                    <a:pt x="-698011" y="-415016"/>
                  </a:cubicBezTo>
                  <a:lnTo>
                    <a:pt x="-697641" y="-414873"/>
                  </a:lnTo>
                  <a:cubicBezTo>
                    <a:pt x="-689142" y="-411598"/>
                    <a:pt x="-675402" y="-406143"/>
                    <a:pt x="-666971" y="-402697"/>
                  </a:cubicBezTo>
                  <a:lnTo>
                    <a:pt x="-661620" y="-400510"/>
                  </a:lnTo>
                  <a:cubicBezTo>
                    <a:pt x="-655999" y="-398213"/>
                    <a:pt x="-647199" y="-393835"/>
                    <a:pt x="-641976" y="-390738"/>
                  </a:cubicBezTo>
                  <a:lnTo>
                    <a:pt x="-632519" y="-385129"/>
                  </a:lnTo>
                  <a:cubicBezTo>
                    <a:pt x="-627297" y="-382032"/>
                    <a:pt x="-619080" y="-376609"/>
                    <a:pt x="-614180" y="-373024"/>
                  </a:cubicBezTo>
                  <a:lnTo>
                    <a:pt x="-609566" y="-369649"/>
                  </a:lnTo>
                  <a:cubicBezTo>
                    <a:pt x="-602215" y="-364272"/>
                    <a:pt x="-590225" y="-355624"/>
                    <a:pt x="-582803" y="-350345"/>
                  </a:cubicBezTo>
                  <a:lnTo>
                    <a:pt x="-582657" y="-350241"/>
                  </a:lnTo>
                  <a:cubicBezTo>
                    <a:pt x="-575235" y="-344963"/>
                    <a:pt x="-562874" y="-336873"/>
                    <a:pt x="-555066" y="-332183"/>
                  </a:cubicBezTo>
                  <a:lnTo>
                    <a:pt x="-555052" y="-332175"/>
                  </a:lnTo>
                  <a:cubicBezTo>
                    <a:pt x="-547244" y="-327485"/>
                    <a:pt x="-534488" y="-320014"/>
                    <a:pt x="-526579" y="-315497"/>
                  </a:cubicBezTo>
                  <a:lnTo>
                    <a:pt x="-526575" y="-315495"/>
                  </a:lnTo>
                  <a:cubicBezTo>
                    <a:pt x="-518666" y="-310979"/>
                    <a:pt x="-505750" y="-303787"/>
                    <a:pt x="-497746" y="-299440"/>
                  </a:cubicBezTo>
                  <a:lnTo>
                    <a:pt x="-497741" y="-299438"/>
                  </a:lnTo>
                  <a:cubicBezTo>
                    <a:pt x="-489737" y="-295091"/>
                    <a:pt x="-476741" y="-288044"/>
                    <a:pt x="-468731" y="-283707"/>
                  </a:cubicBezTo>
                  <a:lnTo>
                    <a:pt x="-468727" y="-283705"/>
                  </a:lnTo>
                  <a:cubicBezTo>
                    <a:pt x="-460718" y="-279367"/>
                    <a:pt x="-447745" y="-272278"/>
                    <a:pt x="-439769" y="-267880"/>
                  </a:cubicBezTo>
                  <a:lnTo>
                    <a:pt x="-439767" y="-267879"/>
                  </a:lnTo>
                  <a:cubicBezTo>
                    <a:pt x="-431791" y="-263481"/>
                    <a:pt x="-418815" y="-256397"/>
                    <a:pt x="-410803" y="-252067"/>
                  </a:cubicBezTo>
                  <a:lnTo>
                    <a:pt x="-410800" y="-252065"/>
                  </a:lnTo>
                  <a:cubicBezTo>
                    <a:pt x="-402787" y="-247734"/>
                    <a:pt x="-389776" y="-240714"/>
                    <a:pt x="-381757" y="-236396"/>
                  </a:cubicBezTo>
                  <a:lnTo>
                    <a:pt x="-381753" y="-236394"/>
                  </a:lnTo>
                  <a:cubicBezTo>
                    <a:pt x="-373734" y="-232075"/>
                    <a:pt x="-360740" y="-225024"/>
                    <a:pt x="-352749" y="-220654"/>
                  </a:cubicBezTo>
                  <a:lnTo>
                    <a:pt x="-352748" y="-220654"/>
                  </a:lnTo>
                  <a:cubicBezTo>
                    <a:pt x="-344757" y="-216284"/>
                    <a:pt x="-331695" y="-209361"/>
                    <a:pt x="-323593" y="-205202"/>
                  </a:cubicBezTo>
                  <a:lnTo>
                    <a:pt x="-323576" y="-205193"/>
                  </a:lnTo>
                  <a:cubicBezTo>
                    <a:pt x="-315474" y="-201034"/>
                    <a:pt x="-302276" y="-194372"/>
                    <a:pt x="-294118" y="-190323"/>
                  </a:cubicBezTo>
                  <a:lnTo>
                    <a:pt x="-294085" y="-190306"/>
                  </a:lnTo>
                  <a:cubicBezTo>
                    <a:pt x="-285927" y="-186257"/>
                    <a:pt x="-272804" y="-179453"/>
                    <a:pt x="-264794" y="-175118"/>
                  </a:cubicBezTo>
                  <a:lnTo>
                    <a:pt x="-264792" y="-175117"/>
                  </a:lnTo>
                  <a:cubicBezTo>
                    <a:pt x="-256781" y="-170782"/>
                    <a:pt x="-243954" y="-163441"/>
                    <a:pt x="-236158" y="-158731"/>
                  </a:cubicBezTo>
                  <a:lnTo>
                    <a:pt x="-236140" y="-158720"/>
                  </a:lnTo>
                  <a:cubicBezTo>
                    <a:pt x="-228344" y="-154010"/>
                    <a:pt x="-215814" y="-146166"/>
                    <a:pt x="-208172" y="-141212"/>
                  </a:cubicBezTo>
                  <a:lnTo>
                    <a:pt x="-208110" y="-141172"/>
                  </a:lnTo>
                  <a:cubicBezTo>
                    <a:pt x="-200468" y="-136217"/>
                    <a:pt x="-187971" y="-128321"/>
                    <a:pt x="-180215" y="-123545"/>
                  </a:cubicBezTo>
                  <a:lnTo>
                    <a:pt x="-180190" y="-123530"/>
                  </a:lnTo>
                  <a:cubicBezTo>
                    <a:pt x="-172434" y="-118754"/>
                    <a:pt x="-159531" y="-111567"/>
                    <a:pt x="-151388" y="-107487"/>
                  </a:cubicBezTo>
                  <a:lnTo>
                    <a:pt x="-151359" y="-107473"/>
                  </a:lnTo>
                  <a:cubicBezTo>
                    <a:pt x="-143216" y="-103392"/>
                    <a:pt x="-129930" y="-96910"/>
                    <a:pt x="-121703" y="-93003"/>
                  </a:cubicBezTo>
                  <a:lnTo>
                    <a:pt x="-121635" y="-92971"/>
                  </a:lnTo>
                  <a:cubicBezTo>
                    <a:pt x="-113408" y="-89064"/>
                    <a:pt x="-100224" y="-82386"/>
                    <a:pt x="-92206" y="-78064"/>
                  </a:cubicBezTo>
                  <a:lnTo>
                    <a:pt x="-92201" y="-78061"/>
                  </a:lnTo>
                  <a:cubicBezTo>
                    <a:pt x="-84183" y="-73739"/>
                    <a:pt x="-71202" y="-66664"/>
                    <a:pt x="-63226" y="-62267"/>
                  </a:cubicBezTo>
                  <a:lnTo>
                    <a:pt x="-63223" y="-62266"/>
                  </a:lnTo>
                  <a:cubicBezTo>
                    <a:pt x="-55246" y="-57869"/>
                    <a:pt x="-42200" y="-50918"/>
                    <a:pt x="-34102" y="-46750"/>
                  </a:cubicBezTo>
                  <a:lnTo>
                    <a:pt x="-19406" y="-39186"/>
                  </a:lnTo>
                  <a:lnTo>
                    <a:pt x="-4712" y="-31611"/>
                  </a:lnTo>
                  <a:cubicBezTo>
                    <a:pt x="3384" y="-27438"/>
                    <a:pt x="16398" y="-20429"/>
                    <a:pt x="24337" y="-15966"/>
                  </a:cubicBezTo>
                  <a:lnTo>
                    <a:pt x="24344" y="-15962"/>
                  </a:lnTo>
                  <a:cubicBezTo>
                    <a:pt x="32284" y="-11499"/>
                    <a:pt x="44873" y="-3769"/>
                    <a:pt x="52444" y="1293"/>
                  </a:cubicBezTo>
                  <a:lnTo>
                    <a:pt x="52518" y="1342"/>
                  </a:lnTo>
                  <a:cubicBezTo>
                    <a:pt x="60090" y="6405"/>
                    <a:pt x="72184" y="14901"/>
                    <a:pt x="79513" y="20307"/>
                  </a:cubicBezTo>
                  <a:lnTo>
                    <a:pt x="79691" y="20438"/>
                  </a:lnTo>
                  <a:cubicBezTo>
                    <a:pt x="87021" y="25845"/>
                    <a:pt x="99147" y="34292"/>
                    <a:pt x="106759" y="39293"/>
                  </a:cubicBezTo>
                  <a:lnTo>
                    <a:pt x="111400" y="42342"/>
                  </a:lnTo>
                  <a:cubicBezTo>
                    <a:pt x="116474" y="45676"/>
                    <a:pt x="124839" y="50884"/>
                    <a:pt x="130070" y="53966"/>
                  </a:cubicBezTo>
                  <a:lnTo>
                    <a:pt x="139542" y="59547"/>
                  </a:lnTo>
                  <a:cubicBezTo>
                    <a:pt x="144774" y="62629"/>
                    <a:pt x="153172" y="67784"/>
                    <a:pt x="158289" y="71053"/>
                  </a:cubicBezTo>
                  <a:lnTo>
                    <a:pt x="162940" y="74025"/>
                  </a:lnTo>
                  <a:cubicBezTo>
                    <a:pt x="170615" y="78929"/>
                    <a:pt x="183032" y="86953"/>
                    <a:pt x="190656" y="91935"/>
                  </a:cubicBezTo>
                  <a:lnTo>
                    <a:pt x="195283" y="94959"/>
                  </a:lnTo>
                  <a:cubicBezTo>
                    <a:pt x="200366" y="98280"/>
                    <a:pt x="208776" y="103411"/>
                    <a:pt x="214055" y="106411"/>
                  </a:cubicBezTo>
                  <a:lnTo>
                    <a:pt x="223608" y="111840"/>
                  </a:lnTo>
                  <a:cubicBezTo>
                    <a:pt x="228887" y="114840"/>
                    <a:pt x="237577" y="119482"/>
                    <a:pt x="243006" y="122202"/>
                  </a:cubicBezTo>
                  <a:lnTo>
                    <a:pt x="247983" y="124695"/>
                  </a:lnTo>
                  <a:cubicBezTo>
                    <a:pt x="256126" y="128774"/>
                    <a:pt x="269298" y="135487"/>
                    <a:pt x="277384" y="139678"/>
                  </a:cubicBezTo>
                  <a:lnTo>
                    <a:pt x="282310" y="142231"/>
                  </a:lnTo>
                  <a:cubicBezTo>
                    <a:pt x="287701" y="145025"/>
                    <a:pt x="296339" y="149765"/>
                    <a:pt x="301592" y="152811"/>
                  </a:cubicBezTo>
                  <a:lnTo>
                    <a:pt x="311105" y="158329"/>
                  </a:lnTo>
                  <a:cubicBezTo>
                    <a:pt x="316358" y="161375"/>
                    <a:pt x="324870" y="166343"/>
                    <a:pt x="330106" y="169419"/>
                  </a:cubicBezTo>
                  <a:lnTo>
                    <a:pt x="339588" y="174989"/>
                  </a:lnTo>
                  <a:cubicBezTo>
                    <a:pt x="344823" y="178065"/>
                    <a:pt x="353345" y="183018"/>
                    <a:pt x="358608" y="186044"/>
                  </a:cubicBezTo>
                  <a:lnTo>
                    <a:pt x="368150" y="191530"/>
                  </a:lnTo>
                  <a:cubicBezTo>
                    <a:pt x="373414" y="194557"/>
                    <a:pt x="381894" y="199578"/>
                    <a:pt x="387079" y="202738"/>
                  </a:cubicBezTo>
                  <a:lnTo>
                    <a:pt x="396471" y="208461"/>
                  </a:lnTo>
                  <a:cubicBezTo>
                    <a:pt x="401656" y="211621"/>
                    <a:pt x="410153" y="216613"/>
                    <a:pt x="415437" y="219604"/>
                  </a:cubicBezTo>
                  <a:lnTo>
                    <a:pt x="420243" y="222323"/>
                  </a:lnTo>
                  <a:cubicBezTo>
                    <a:pt x="428169" y="226810"/>
                    <a:pt x="441073" y="234025"/>
                    <a:pt x="449046" y="238428"/>
                  </a:cubicBezTo>
                  <a:lnTo>
                    <a:pt x="449086" y="238450"/>
                  </a:lnTo>
                  <a:cubicBezTo>
                    <a:pt x="457058" y="242854"/>
                    <a:pt x="469923" y="250137"/>
                    <a:pt x="477801" y="254707"/>
                  </a:cubicBezTo>
                  <a:lnTo>
                    <a:pt x="477824" y="254721"/>
                  </a:lnTo>
                  <a:cubicBezTo>
                    <a:pt x="485703" y="259291"/>
                    <a:pt x="498276" y="267057"/>
                    <a:pt x="505889" y="272057"/>
                  </a:cubicBezTo>
                  <a:lnTo>
                    <a:pt x="505903" y="272066"/>
                  </a:lnTo>
                  <a:cubicBezTo>
                    <a:pt x="513517" y="277065"/>
                    <a:pt x="525557" y="285627"/>
                    <a:pt x="532779" y="291176"/>
                  </a:cubicBezTo>
                  <a:lnTo>
                    <a:pt x="532891" y="291261"/>
                  </a:lnTo>
                  <a:cubicBezTo>
                    <a:pt x="540113" y="296811"/>
                    <a:pt x="551808" y="305854"/>
                    <a:pt x="558997" y="311447"/>
                  </a:cubicBezTo>
                  <a:lnTo>
                    <a:pt x="563446" y="314908"/>
                  </a:lnTo>
                  <a:cubicBezTo>
                    <a:pt x="568238" y="318636"/>
                    <a:pt x="576206" y="324429"/>
                    <a:pt x="581230" y="327839"/>
                  </a:cubicBezTo>
                  <a:lnTo>
                    <a:pt x="590329" y="334012"/>
                  </a:lnTo>
                  <a:cubicBezTo>
                    <a:pt x="595354" y="337421"/>
                    <a:pt x="603623" y="342780"/>
                    <a:pt x="608787" y="345974"/>
                  </a:cubicBezTo>
                  <a:lnTo>
                    <a:pt x="618136" y="351757"/>
                  </a:lnTo>
                  <a:cubicBezTo>
                    <a:pt x="623301" y="354951"/>
                    <a:pt x="631629" y="360220"/>
                    <a:pt x="636727" y="363519"/>
                  </a:cubicBezTo>
                  <a:lnTo>
                    <a:pt x="645952" y="369487"/>
                  </a:lnTo>
                  <a:cubicBezTo>
                    <a:pt x="651050" y="372786"/>
                    <a:pt x="659300" y="378178"/>
                    <a:pt x="664366" y="381525"/>
                  </a:cubicBezTo>
                  <a:lnTo>
                    <a:pt x="673535" y="387580"/>
                  </a:lnTo>
                  <a:cubicBezTo>
                    <a:pt x="678601" y="390926"/>
                    <a:pt x="686787" y="396415"/>
                    <a:pt x="691805" y="399833"/>
                  </a:cubicBezTo>
                  <a:lnTo>
                    <a:pt x="700887" y="406018"/>
                  </a:lnTo>
                  <a:cubicBezTo>
                    <a:pt x="705906" y="409436"/>
                    <a:pt x="713977" y="415091"/>
                    <a:pt x="718902" y="418642"/>
                  </a:cubicBezTo>
                  <a:lnTo>
                    <a:pt x="727826" y="425075"/>
                  </a:lnTo>
                  <a:cubicBezTo>
                    <a:pt x="732752" y="428626"/>
                    <a:pt x="740755" y="434379"/>
                    <a:pt x="745689" y="437917"/>
                  </a:cubicBezTo>
                  <a:lnTo>
                    <a:pt x="754621" y="444320"/>
                  </a:lnTo>
                  <a:cubicBezTo>
                    <a:pt x="759556" y="447858"/>
                    <a:pt x="767703" y="453398"/>
                    <a:pt x="772807" y="456688"/>
                  </a:cubicBezTo>
                  <a:lnTo>
                    <a:pt x="782046" y="462641"/>
                  </a:lnTo>
                  <a:cubicBezTo>
                    <a:pt x="787150" y="465930"/>
                    <a:pt x="795670" y="470863"/>
                    <a:pt x="801063" y="473652"/>
                  </a:cubicBezTo>
                  <a:lnTo>
                    <a:pt x="806178" y="476297"/>
                  </a:lnTo>
                  <a:cubicBezTo>
                    <a:pt x="814268" y="480480"/>
                    <a:pt x="827308" y="487444"/>
                    <a:pt x="835284" y="491841"/>
                  </a:cubicBezTo>
                  <a:lnTo>
                    <a:pt x="835449" y="491932"/>
                  </a:lnTo>
                  <a:cubicBezTo>
                    <a:pt x="843426" y="496329"/>
                    <a:pt x="856043" y="504009"/>
                    <a:pt x="863612" y="509074"/>
                  </a:cubicBezTo>
                  <a:lnTo>
                    <a:pt x="863633" y="509087"/>
                  </a:lnTo>
                  <a:cubicBezTo>
                    <a:pt x="871202" y="514153"/>
                    <a:pt x="883461" y="522416"/>
                    <a:pt x="890996" y="527534"/>
                  </a:cubicBezTo>
                  <a:lnTo>
                    <a:pt x="891018" y="527548"/>
                  </a:lnTo>
                  <a:cubicBezTo>
                    <a:pt x="898552" y="532666"/>
                    <a:pt x="910652" y="541157"/>
                    <a:pt x="918027" y="546502"/>
                  </a:cubicBezTo>
                  <a:lnTo>
                    <a:pt x="918044" y="546514"/>
                  </a:lnTo>
                  <a:cubicBezTo>
                    <a:pt x="925418" y="551860"/>
                    <a:pt x="937305" y="560650"/>
                    <a:pt x="944576" y="566134"/>
                  </a:cubicBezTo>
                  <a:lnTo>
                    <a:pt x="944596" y="566150"/>
                  </a:lnTo>
                  <a:cubicBezTo>
                    <a:pt x="951867" y="571635"/>
                    <a:pt x="963566" y="580672"/>
                    <a:pt x="970709" y="586323"/>
                  </a:cubicBezTo>
                  <a:lnTo>
                    <a:pt x="970739" y="586347"/>
                  </a:lnTo>
                  <a:cubicBezTo>
                    <a:pt x="977882" y="591998"/>
                    <a:pt x="989198" y="601502"/>
                    <a:pt x="995997" y="607562"/>
                  </a:cubicBezTo>
                  <a:lnTo>
                    <a:pt x="996104" y="607657"/>
                  </a:lnTo>
                  <a:cubicBezTo>
                    <a:pt x="1002904" y="613717"/>
                    <a:pt x="1014088" y="623383"/>
                    <a:pt x="1021068" y="629234"/>
                  </a:cubicBezTo>
                  <a:lnTo>
                    <a:pt x="1025317" y="632797"/>
                  </a:lnTo>
                  <a:cubicBezTo>
                    <a:pt x="1029971" y="636698"/>
                    <a:pt x="1037674" y="642841"/>
                    <a:pt x="1042513" y="646509"/>
                  </a:cubicBezTo>
                  <a:lnTo>
                    <a:pt x="1051269" y="653148"/>
                  </a:lnTo>
                  <a:cubicBezTo>
                    <a:pt x="1056108" y="656816"/>
                    <a:pt x="1063998" y="662722"/>
                    <a:pt x="1068882" y="666329"/>
                  </a:cubicBezTo>
                  <a:lnTo>
                    <a:pt x="1077724" y="672861"/>
                  </a:lnTo>
                  <a:cubicBezTo>
                    <a:pt x="1082608" y="676469"/>
                    <a:pt x="1090582" y="682262"/>
                    <a:pt x="1095522" y="685792"/>
                  </a:cubicBezTo>
                  <a:lnTo>
                    <a:pt x="1104483" y="692195"/>
                  </a:lnTo>
                  <a:cubicBezTo>
                    <a:pt x="1109424" y="695725"/>
                    <a:pt x="1117341" y="701593"/>
                    <a:pt x="1122155" y="705293"/>
                  </a:cubicBezTo>
                  <a:lnTo>
                    <a:pt x="1130874" y="711995"/>
                  </a:lnTo>
                  <a:cubicBezTo>
                    <a:pt x="1135689" y="715695"/>
                    <a:pt x="1143414" y="721813"/>
                    <a:pt x="1148118" y="725652"/>
                  </a:cubicBezTo>
                  <a:lnTo>
                    <a:pt x="1156641" y="732608"/>
                  </a:lnTo>
                  <a:cubicBezTo>
                    <a:pt x="1161346" y="736447"/>
                    <a:pt x="1169056" y="742585"/>
                    <a:pt x="1173851" y="746310"/>
                  </a:cubicBezTo>
                  <a:lnTo>
                    <a:pt x="1182535" y="753056"/>
                  </a:lnTo>
                  <a:cubicBezTo>
                    <a:pt x="1187331" y="756781"/>
                    <a:pt x="1195108" y="762835"/>
                    <a:pt x="1199896" y="766569"/>
                  </a:cubicBezTo>
                  <a:lnTo>
                    <a:pt x="1208569" y="773334"/>
                  </a:lnTo>
                  <a:cubicBezTo>
                    <a:pt x="1213357" y="777069"/>
                    <a:pt x="1221089" y="783180"/>
                    <a:pt x="1225829" y="786976"/>
                  </a:cubicBezTo>
                  <a:lnTo>
                    <a:pt x="1234414" y="793851"/>
                  </a:lnTo>
                  <a:cubicBezTo>
                    <a:pt x="1239154" y="797647"/>
                    <a:pt x="1246906" y="803732"/>
                    <a:pt x="1251719" y="807434"/>
                  </a:cubicBezTo>
                  <a:lnTo>
                    <a:pt x="1256091" y="810798"/>
                  </a:lnTo>
                  <a:cubicBezTo>
                    <a:pt x="1263310" y="816352"/>
                    <a:pt x="1275005" y="825396"/>
                    <a:pt x="1282196" y="830986"/>
                  </a:cubicBezTo>
                  <a:lnTo>
                    <a:pt x="1282213" y="831000"/>
                  </a:lnTo>
                  <a:cubicBezTo>
                    <a:pt x="1289404" y="836590"/>
                    <a:pt x="1300850" y="845940"/>
                    <a:pt x="1307763" y="851870"/>
                  </a:cubicBezTo>
                  <a:lnTo>
                    <a:pt x="1307771" y="851877"/>
                  </a:lnTo>
                  <a:cubicBezTo>
                    <a:pt x="1314684" y="857807"/>
                    <a:pt x="1325584" y="867784"/>
                    <a:pt x="1332100" y="874147"/>
                  </a:cubicBezTo>
                  <a:lnTo>
                    <a:pt x="1332161" y="874207"/>
                  </a:lnTo>
                  <a:cubicBezTo>
                    <a:pt x="1338678" y="880571"/>
                    <a:pt x="1349379" y="890769"/>
                    <a:pt x="1356048" y="896973"/>
                  </a:cubicBezTo>
                  <a:lnTo>
                    <a:pt x="1360090" y="900732"/>
                  </a:lnTo>
                  <a:cubicBezTo>
                    <a:pt x="1364536" y="904868"/>
                    <a:pt x="1371855" y="911467"/>
                    <a:pt x="1376427" y="915463"/>
                  </a:cubicBezTo>
                  <a:lnTo>
                    <a:pt x="1384699" y="922695"/>
                  </a:lnTo>
                  <a:cubicBezTo>
                    <a:pt x="1389271" y="926691"/>
                    <a:pt x="1396683" y="933187"/>
                    <a:pt x="1401245" y="937194"/>
                  </a:cubicBezTo>
                  <a:lnTo>
                    <a:pt x="1409499" y="944445"/>
                  </a:lnTo>
                  <a:cubicBezTo>
                    <a:pt x="1414061" y="948452"/>
                    <a:pt x="1421584" y="954816"/>
                    <a:pt x="1426293" y="958650"/>
                  </a:cubicBezTo>
                  <a:lnTo>
                    <a:pt x="1430570" y="962133"/>
                  </a:lnTo>
                  <a:cubicBezTo>
                    <a:pt x="1437633" y="967883"/>
                    <a:pt x="1449032" y="977297"/>
                    <a:pt x="1456015" y="983144"/>
                  </a:cubicBezTo>
                  <a:lnTo>
                    <a:pt x="1456024" y="983152"/>
                  </a:lnTo>
                  <a:cubicBezTo>
                    <a:pt x="1463007" y="988999"/>
                    <a:pt x="1474223" y="998630"/>
                    <a:pt x="1481059" y="1004648"/>
                  </a:cubicBezTo>
                  <a:lnTo>
                    <a:pt x="1481061" y="1004649"/>
                  </a:lnTo>
                  <a:cubicBezTo>
                    <a:pt x="1487897" y="1010667"/>
                    <a:pt x="1498953" y="1020482"/>
                    <a:pt x="1505739" y="1026557"/>
                  </a:cubicBezTo>
                  <a:lnTo>
                    <a:pt x="1505741" y="1026559"/>
                  </a:lnTo>
                  <a:cubicBezTo>
                    <a:pt x="1512527" y="1032633"/>
                    <a:pt x="1523378" y="1042672"/>
                    <a:pt x="1529961" y="1048966"/>
                  </a:cubicBezTo>
                  <a:lnTo>
                    <a:pt x="1533941" y="1052771"/>
                  </a:lnTo>
                  <a:cubicBezTo>
                    <a:pt x="1538330" y="1056967"/>
                    <a:pt x="1545516" y="1063712"/>
                    <a:pt x="1549981" y="1067827"/>
                  </a:cubicBezTo>
                  <a:lnTo>
                    <a:pt x="1558070" y="1075281"/>
                  </a:lnTo>
                  <a:cubicBezTo>
                    <a:pt x="1562535" y="1079396"/>
                    <a:pt x="1569854" y="1085996"/>
                    <a:pt x="1574408" y="1090012"/>
                  </a:cubicBezTo>
                  <a:lnTo>
                    <a:pt x="1578548" y="1093664"/>
                  </a:lnTo>
                  <a:cubicBezTo>
                    <a:pt x="1585379" y="1099688"/>
                    <a:pt x="1596339" y="1109608"/>
                    <a:pt x="1603013" y="1115806"/>
                  </a:cubicBezTo>
                  <a:lnTo>
                    <a:pt x="1603020" y="1115812"/>
                  </a:lnTo>
                  <a:cubicBezTo>
                    <a:pt x="1609694" y="1122010"/>
                    <a:pt x="1620431" y="1132171"/>
                    <a:pt x="1626987" y="1138494"/>
                  </a:cubicBezTo>
                  <a:lnTo>
                    <a:pt x="1626993" y="1138500"/>
                  </a:lnTo>
                  <a:cubicBezTo>
                    <a:pt x="1633548" y="1144823"/>
                    <a:pt x="1643851" y="1155415"/>
                    <a:pt x="1649990" y="1162143"/>
                  </a:cubicBezTo>
                  <a:lnTo>
                    <a:pt x="1650031" y="1162188"/>
                  </a:lnTo>
                  <a:cubicBezTo>
                    <a:pt x="1656171" y="1168916"/>
                    <a:pt x="1665905" y="1180039"/>
                    <a:pt x="1671759" y="1187016"/>
                  </a:cubicBezTo>
                  <a:lnTo>
                    <a:pt x="1671849" y="1187123"/>
                  </a:lnTo>
                  <a:cubicBezTo>
                    <a:pt x="1677704" y="1194100"/>
                    <a:pt x="1687482" y="1205183"/>
                    <a:pt x="1693675" y="1211861"/>
                  </a:cubicBezTo>
                  <a:lnTo>
                    <a:pt x="1697418" y="1215896"/>
                  </a:lnTo>
                  <a:cubicBezTo>
                    <a:pt x="1701547" y="1220348"/>
                    <a:pt x="1708307" y="1227520"/>
                    <a:pt x="1712507" y="1231905"/>
                  </a:cubicBezTo>
                  <a:lnTo>
                    <a:pt x="1720101" y="1239831"/>
                  </a:lnTo>
                  <a:cubicBezTo>
                    <a:pt x="1724302" y="1244216"/>
                    <a:pt x="1731127" y="1251326"/>
                    <a:pt x="1735336" y="1255702"/>
                  </a:cubicBezTo>
                  <a:lnTo>
                    <a:pt x="1742942" y="1263609"/>
                  </a:lnTo>
                  <a:cubicBezTo>
                    <a:pt x="1747151" y="1267985"/>
                    <a:pt x="1754072" y="1275001"/>
                    <a:pt x="1758389" y="1279270"/>
                  </a:cubicBezTo>
                  <a:lnTo>
                    <a:pt x="1766194" y="1286986"/>
                  </a:lnTo>
                  <a:cubicBezTo>
                    <a:pt x="1770512" y="1291255"/>
                    <a:pt x="1777555" y="1298150"/>
                    <a:pt x="1781914" y="1302376"/>
                  </a:cubicBezTo>
                  <a:lnTo>
                    <a:pt x="1789808" y="1310028"/>
                  </a:lnTo>
                  <a:cubicBezTo>
                    <a:pt x="1794167" y="1314254"/>
                    <a:pt x="1801536" y="1320784"/>
                    <a:pt x="1806256" y="1324604"/>
                  </a:cubicBezTo>
                  <a:lnTo>
                    <a:pt x="1810737" y="1328230"/>
                  </a:lnTo>
                  <a:cubicBezTo>
                    <a:pt x="1817817" y="1333960"/>
                    <a:pt x="1829250" y="1343332"/>
                    <a:pt x="1836257" y="1349151"/>
                  </a:cubicBezTo>
                  <a:lnTo>
                    <a:pt x="1836453" y="1349314"/>
                  </a:lnTo>
                  <a:cubicBezTo>
                    <a:pt x="1843461" y="1355133"/>
                    <a:pt x="1854327" y="1365129"/>
                    <a:pt x="1860710" y="1371626"/>
                  </a:cubicBezTo>
                  <a:lnTo>
                    <a:pt x="1860734" y="1371651"/>
                  </a:lnTo>
                  <a:cubicBezTo>
                    <a:pt x="1867116" y="1378148"/>
                    <a:pt x="1877143" y="1389003"/>
                    <a:pt x="1883115" y="1395879"/>
                  </a:cubicBezTo>
                  <a:lnTo>
                    <a:pt x="1883140" y="1395908"/>
                  </a:lnTo>
                  <a:cubicBezTo>
                    <a:pt x="1889113" y="1402785"/>
                    <a:pt x="1898647" y="1414082"/>
                    <a:pt x="1904422" y="1421125"/>
                  </a:cubicBezTo>
                  <a:lnTo>
                    <a:pt x="1904462" y="1421173"/>
                  </a:lnTo>
                  <a:cubicBezTo>
                    <a:pt x="1910237" y="1428216"/>
                    <a:pt x="1919669" y="1439600"/>
                    <a:pt x="1925516" y="1446584"/>
                  </a:cubicBezTo>
                  <a:lnTo>
                    <a:pt x="1925536" y="1446608"/>
                  </a:lnTo>
                  <a:cubicBezTo>
                    <a:pt x="1931382" y="1453592"/>
                    <a:pt x="1941167" y="1464667"/>
                    <a:pt x="1947378" y="1471329"/>
                  </a:cubicBezTo>
                  <a:lnTo>
                    <a:pt x="1947387" y="1471339"/>
                  </a:lnTo>
                  <a:cubicBezTo>
                    <a:pt x="1953597" y="1478001"/>
                    <a:pt x="1963578" y="1488906"/>
                    <a:pt x="1969666" y="1495681"/>
                  </a:cubicBezTo>
                  <a:lnTo>
                    <a:pt x="1969672" y="1495688"/>
                  </a:lnTo>
                  <a:cubicBezTo>
                    <a:pt x="1975760" y="1502463"/>
                    <a:pt x="1985480" y="1513599"/>
                    <a:pt x="1991370" y="1520547"/>
                  </a:cubicBezTo>
                  <a:lnTo>
                    <a:pt x="1991378" y="1520556"/>
                  </a:lnTo>
                  <a:cubicBezTo>
                    <a:pt x="1997268" y="1527503"/>
                    <a:pt x="2006788" y="1538813"/>
                    <a:pt x="2012629" y="1545802"/>
                  </a:cubicBezTo>
                  <a:lnTo>
                    <a:pt x="2012636" y="1545809"/>
                  </a:lnTo>
                  <a:cubicBezTo>
                    <a:pt x="2018477" y="1552798"/>
                    <a:pt x="2027615" y="1564411"/>
                    <a:pt x="2033033" y="1571732"/>
                  </a:cubicBezTo>
                  <a:lnTo>
                    <a:pt x="2033081" y="1571798"/>
                  </a:lnTo>
                  <a:cubicBezTo>
                    <a:pt x="2038500" y="1579119"/>
                    <a:pt x="2047121" y="1591127"/>
                    <a:pt x="2052326" y="1598601"/>
                  </a:cubicBezTo>
                  <a:lnTo>
                    <a:pt x="2055545" y="1603224"/>
                  </a:lnTo>
                  <a:cubicBezTo>
                    <a:pt x="2059015" y="1608207"/>
                    <a:pt x="2064903" y="1616104"/>
                    <a:pt x="2068689" y="1620852"/>
                  </a:cubicBezTo>
                  <a:lnTo>
                    <a:pt x="2075535" y="1629440"/>
                  </a:lnTo>
                  <a:cubicBezTo>
                    <a:pt x="2079321" y="1634188"/>
                    <a:pt x="2085626" y="1641760"/>
                    <a:pt x="2089611" y="1646342"/>
                  </a:cubicBezTo>
                  <a:lnTo>
                    <a:pt x="2096816" y="1654628"/>
                  </a:lnTo>
                  <a:cubicBezTo>
                    <a:pt x="2100800" y="1659210"/>
                    <a:pt x="2107326" y="1666595"/>
                    <a:pt x="2111383" y="1671113"/>
                  </a:cubicBezTo>
                  <a:lnTo>
                    <a:pt x="2118739" y="1679304"/>
                  </a:lnTo>
                  <a:cubicBezTo>
                    <a:pt x="2122796" y="1683822"/>
                    <a:pt x="2129307" y="1691220"/>
                    <a:pt x="2133272" y="1695818"/>
                  </a:cubicBezTo>
                  <a:lnTo>
                    <a:pt x="2140455" y="1704147"/>
                  </a:lnTo>
                  <a:cubicBezTo>
                    <a:pt x="2144420" y="1708745"/>
                    <a:pt x="2150718" y="1716324"/>
                    <a:pt x="2154513" y="1721065"/>
                  </a:cubicBezTo>
                  <a:lnTo>
                    <a:pt x="2161378" y="1729642"/>
                  </a:lnTo>
                  <a:cubicBezTo>
                    <a:pt x="2165173" y="1734382"/>
                    <a:pt x="2171392" y="1742027"/>
                    <a:pt x="2175261" y="1746707"/>
                  </a:cubicBezTo>
                  <a:lnTo>
                    <a:pt x="2182265" y="1755180"/>
                  </a:lnTo>
                  <a:cubicBezTo>
                    <a:pt x="2186134" y="1759860"/>
                    <a:pt x="2192469" y="1767410"/>
                    <a:pt x="2196405" y="1772033"/>
                  </a:cubicBezTo>
                  <a:lnTo>
                    <a:pt x="2203546" y="1780421"/>
                  </a:lnTo>
                  <a:cubicBezTo>
                    <a:pt x="2207482" y="1785044"/>
                    <a:pt x="2213756" y="1792644"/>
                    <a:pt x="2217550" y="1797384"/>
                  </a:cubicBezTo>
                  <a:lnTo>
                    <a:pt x="2224423" y="1805971"/>
                  </a:lnTo>
                  <a:cubicBezTo>
                    <a:pt x="2228217" y="1810712"/>
                    <a:pt x="2234488" y="1818314"/>
                    <a:pt x="2238420" y="1822941"/>
                  </a:cubicBezTo>
                  <a:lnTo>
                    <a:pt x="2242006" y="1827159"/>
                  </a:lnTo>
                  <a:cubicBezTo>
                    <a:pt x="2247905" y="1834099"/>
                    <a:pt x="2257394" y="1845435"/>
                    <a:pt x="2263186" y="1852464"/>
                  </a:cubicBezTo>
                  <a:lnTo>
                    <a:pt x="2263205" y="1852487"/>
                  </a:lnTo>
                  <a:cubicBezTo>
                    <a:pt x="2268997" y="1859516"/>
                    <a:pt x="2278175" y="1871102"/>
                    <a:pt x="2283691" y="1878350"/>
                  </a:cubicBezTo>
                  <a:lnTo>
                    <a:pt x="2283698" y="1878359"/>
                  </a:lnTo>
                  <a:cubicBezTo>
                    <a:pt x="2289214" y="1885606"/>
                    <a:pt x="2297961" y="1897522"/>
                    <a:pt x="2303222" y="1904957"/>
                  </a:cubicBezTo>
                  <a:lnTo>
                    <a:pt x="2303234" y="1904975"/>
                  </a:lnTo>
                  <a:cubicBezTo>
                    <a:pt x="2308495" y="1912409"/>
                    <a:pt x="2316864" y="1924595"/>
                    <a:pt x="2321915" y="1932174"/>
                  </a:cubicBezTo>
                  <a:lnTo>
                    <a:pt x="2321940" y="1932212"/>
                  </a:lnTo>
                  <a:cubicBezTo>
                    <a:pt x="2326990" y="1939791"/>
                    <a:pt x="2335385" y="1951958"/>
                    <a:pt x="2340677" y="1959371"/>
                  </a:cubicBezTo>
                  <a:lnTo>
                    <a:pt x="2340677" y="1959371"/>
                  </a:lnTo>
                  <a:cubicBezTo>
                    <a:pt x="2345970" y="1966784"/>
                    <a:pt x="2354718" y="1978700"/>
                    <a:pt x="2360204" y="1985971"/>
                  </a:cubicBezTo>
                  <a:lnTo>
                    <a:pt x="2360206" y="1985973"/>
                  </a:lnTo>
                  <a:cubicBezTo>
                    <a:pt x="2365692" y="1993243"/>
                    <a:pt x="2374782" y="2004900"/>
                    <a:pt x="2380495" y="2011993"/>
                  </a:cubicBezTo>
                  <a:lnTo>
                    <a:pt x="2380527" y="2012033"/>
                  </a:lnTo>
                  <a:cubicBezTo>
                    <a:pt x="2386240" y="2019126"/>
                    <a:pt x="2395445" y="2030695"/>
                    <a:pt x="2401072" y="2037856"/>
                  </a:cubicBezTo>
                  <a:lnTo>
                    <a:pt x="2401101" y="2037893"/>
                  </a:lnTo>
                  <a:cubicBezTo>
                    <a:pt x="2406729" y="2045054"/>
                    <a:pt x="2415606" y="2056872"/>
                    <a:pt x="2420916" y="2064272"/>
                  </a:cubicBezTo>
                  <a:lnTo>
                    <a:pt x="2420925" y="2064285"/>
                  </a:lnTo>
                  <a:cubicBezTo>
                    <a:pt x="2426235" y="2071685"/>
                    <a:pt x="2434956" y="2083622"/>
                    <a:pt x="2440391" y="2090931"/>
                  </a:cubicBezTo>
                  <a:lnTo>
                    <a:pt x="2440410" y="2090956"/>
                  </a:lnTo>
                  <a:cubicBezTo>
                    <a:pt x="2445845" y="2098265"/>
                    <a:pt x="2454632" y="2110155"/>
                    <a:pt x="2460023" y="2117496"/>
                  </a:cubicBezTo>
                  <a:lnTo>
                    <a:pt x="2460043" y="2117524"/>
                  </a:lnTo>
                  <a:cubicBezTo>
                    <a:pt x="2465434" y="2124865"/>
                    <a:pt x="2473972" y="2136932"/>
                    <a:pt x="2479101" y="2144458"/>
                  </a:cubicBezTo>
                  <a:lnTo>
                    <a:pt x="2479114" y="2144478"/>
                  </a:lnTo>
                  <a:cubicBezTo>
                    <a:pt x="2484243" y="2152004"/>
                    <a:pt x="2491997" y="2164574"/>
                    <a:pt x="2496421" y="2172535"/>
                  </a:cubicBezTo>
                  <a:lnTo>
                    <a:pt x="2496494" y="2172665"/>
                  </a:lnTo>
                  <a:cubicBezTo>
                    <a:pt x="2500918" y="2180626"/>
                    <a:pt x="2507877" y="2193668"/>
                    <a:pt x="2512026" y="2201775"/>
                  </a:cubicBezTo>
                  <a:lnTo>
                    <a:pt x="2512134" y="2201985"/>
                  </a:lnTo>
                  <a:cubicBezTo>
                    <a:pt x="2516283" y="2210093"/>
                    <a:pt x="2523469" y="2223003"/>
                    <a:pt x="2528172" y="2230803"/>
                  </a:cubicBezTo>
                  <a:lnTo>
                    <a:pt x="2528183" y="2230822"/>
                  </a:lnTo>
                  <a:cubicBezTo>
                    <a:pt x="2532886" y="2238621"/>
                    <a:pt x="2541097" y="2250896"/>
                    <a:pt x="2546511" y="2258221"/>
                  </a:cubicBezTo>
                  <a:lnTo>
                    <a:pt x="2546533" y="2258250"/>
                  </a:lnTo>
                  <a:cubicBezTo>
                    <a:pt x="2551946" y="2265575"/>
                    <a:pt x="2561065" y="2277204"/>
                    <a:pt x="2566887" y="2284208"/>
                  </a:cubicBezTo>
                  <a:lnTo>
                    <a:pt x="2567028" y="2284378"/>
                  </a:lnTo>
                  <a:cubicBezTo>
                    <a:pt x="2572850" y="2291382"/>
                    <a:pt x="2582077" y="2302930"/>
                    <a:pt x="2587623" y="2310155"/>
                  </a:cubicBezTo>
                  <a:lnTo>
                    <a:pt x="2587698" y="2310253"/>
                  </a:lnTo>
                  <a:cubicBezTo>
                    <a:pt x="2593243" y="2317478"/>
                    <a:pt x="2601575" y="2329664"/>
                    <a:pt x="2606295" y="2337453"/>
                  </a:cubicBezTo>
                  <a:lnTo>
                    <a:pt x="2606310" y="2337479"/>
                  </a:lnTo>
                  <a:cubicBezTo>
                    <a:pt x="2611030" y="2345269"/>
                    <a:pt x="2618021" y="2358273"/>
                    <a:pt x="2621915" y="2366507"/>
                  </a:cubicBezTo>
                  <a:lnTo>
                    <a:pt x="2622027" y="2366746"/>
                  </a:lnTo>
                  <a:cubicBezTo>
                    <a:pt x="2625921" y="2374979"/>
                    <a:pt x="2632072" y="2388422"/>
                    <a:pt x="2635757" y="2396751"/>
                  </a:cubicBezTo>
                  <a:lnTo>
                    <a:pt x="2638119" y="2402091"/>
                  </a:lnTo>
                  <a:cubicBezTo>
                    <a:pt x="2640575" y="2407644"/>
                    <a:pt x="2645020" y="2416426"/>
                    <a:pt x="2648040" y="2421694"/>
                  </a:cubicBezTo>
                  <a:lnTo>
                    <a:pt x="2653510" y="2431236"/>
                  </a:lnTo>
                  <a:cubicBezTo>
                    <a:pt x="2656530" y="2436504"/>
                    <a:pt x="2661571" y="2444972"/>
                    <a:pt x="2664762" y="2450137"/>
                  </a:cubicBezTo>
                  <a:lnTo>
                    <a:pt x="2670530" y="2459474"/>
                  </a:lnTo>
                  <a:cubicBezTo>
                    <a:pt x="2673722" y="2464640"/>
                    <a:pt x="2678865" y="2473048"/>
                    <a:pt x="2682010" y="2478241"/>
                  </a:cubicBezTo>
                  <a:lnTo>
                    <a:pt x="2687696" y="2487629"/>
                  </a:lnTo>
                  <a:cubicBezTo>
                    <a:pt x="2690841" y="2492823"/>
                    <a:pt x="2695941" y="2501257"/>
                    <a:pt x="2699079" y="2506455"/>
                  </a:cubicBezTo>
                  <a:lnTo>
                    <a:pt x="2704751" y="2515851"/>
                  </a:lnTo>
                  <a:cubicBezTo>
                    <a:pt x="2707889" y="2521049"/>
                    <a:pt x="2712969" y="2529495"/>
                    <a:pt x="2716089" y="2534704"/>
                  </a:cubicBezTo>
                  <a:lnTo>
                    <a:pt x="2727384" y="2553554"/>
                  </a:lnTo>
                  <a:cubicBezTo>
                    <a:pt x="2727384" y="2553554"/>
                    <a:pt x="2727384" y="2553554"/>
                    <a:pt x="2727384" y="2553554"/>
                  </a:cubicBezTo>
                  <a:lnTo>
                    <a:pt x="2736300" y="2556538"/>
                  </a:lnTo>
                </a:path>
              </a:pathLst>
            </a:custGeom>
            <a:noFill/>
            <a:ln w="5500" cap="rnd">
              <a:solidFill>
                <a:srgbClr val="C00000"/>
              </a:solidFill>
              <a:custDash>
                <a:ds d="380000" sp="120000"/>
              </a:custDash>
              <a:round/>
              <a:tailEnd type="stealth" w="med" len="med"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303030"/>
                  </a:solidFill>
                  <a:latin typeface="STSong"/>
                </a:rPr>
                <a:t>标签</a:t>
              </a:r>
            </a:p>
          </p:txBody>
        </p:sp>
        <p:sp>
          <p:nvSpPr>
            <p:cNvPr id="229" name="MMConnector">
              <a:extLst>
                <a:ext uri="{FF2B5EF4-FFF2-40B4-BE49-F238E27FC236}">
                  <a16:creationId xmlns:a16="http://schemas.microsoft.com/office/drawing/2014/main" id="{EB419E91-C3E4-2342-8191-BA2DE0E1E6BF}"/>
                </a:ext>
              </a:extLst>
            </p:cNvPr>
            <p:cNvSpPr/>
            <p:nvPr/>
          </p:nvSpPr>
          <p:spPr>
            <a:xfrm>
              <a:off x="5095177" y="3500660"/>
              <a:ext cx="530561" cy="61745"/>
            </a:xfrm>
            <a:custGeom>
              <a:avLst/>
              <a:gdLst/>
              <a:ahLst/>
              <a:cxnLst/>
              <a:rect l="0" t="0" r="0" b="0"/>
              <a:pathLst>
                <a:path w="530561" h="61745" fill="none">
                  <a:moveTo>
                    <a:pt x="-197811" y="24742"/>
                  </a:moveTo>
                  <a:lnTo>
                    <a:pt x="-182260" y="30551"/>
                  </a:lnTo>
                  <a:cubicBezTo>
                    <a:pt x="-173728" y="33738"/>
                    <a:pt x="-159638" y="38143"/>
                    <a:pt x="-150810" y="40384"/>
                  </a:cubicBezTo>
                  <a:lnTo>
                    <a:pt x="-150743" y="40401"/>
                  </a:lnTo>
                  <a:cubicBezTo>
                    <a:pt x="-141915" y="42642"/>
                    <a:pt x="-127517" y="45987"/>
                    <a:pt x="-118606" y="47868"/>
                  </a:cubicBezTo>
                  <a:lnTo>
                    <a:pt x="-118557" y="47878"/>
                  </a:lnTo>
                  <a:cubicBezTo>
                    <a:pt x="-109645" y="49759"/>
                    <a:pt x="-95147" y="52649"/>
                    <a:pt x="-86196" y="54330"/>
                  </a:cubicBezTo>
                  <a:lnTo>
                    <a:pt x="-86163" y="54336"/>
                  </a:lnTo>
                  <a:cubicBezTo>
                    <a:pt x="-77212" y="56016"/>
                    <a:pt x="-62617" y="58337"/>
                    <a:pt x="-53586" y="59516"/>
                  </a:cubicBezTo>
                  <a:lnTo>
                    <a:pt x="-53552" y="59521"/>
                  </a:lnTo>
                  <a:cubicBezTo>
                    <a:pt x="-44521" y="60700"/>
                    <a:pt x="-29830" y="62334"/>
                    <a:pt x="-20760" y="63168"/>
                  </a:cubicBezTo>
                  <a:lnTo>
                    <a:pt x="-15257" y="63673"/>
                  </a:lnTo>
                  <a:cubicBezTo>
                    <a:pt x="-9211" y="64229"/>
                    <a:pt x="592" y="65248"/>
                    <a:pt x="6623" y="65949"/>
                  </a:cubicBezTo>
                  <a:lnTo>
                    <a:pt x="17515" y="67213"/>
                  </a:lnTo>
                  <a:cubicBezTo>
                    <a:pt x="23547" y="67913"/>
                    <a:pt x="33306" y="69274"/>
                    <a:pt x="39299" y="70250"/>
                  </a:cubicBezTo>
                  <a:lnTo>
                    <a:pt x="44754" y="71138"/>
                  </a:lnTo>
                  <a:cubicBezTo>
                    <a:pt x="53744" y="72602"/>
                    <a:pt x="68363" y="74796"/>
                    <a:pt x="77386" y="76036"/>
                  </a:cubicBezTo>
                  <a:lnTo>
                    <a:pt x="77425" y="76041"/>
                  </a:lnTo>
                  <a:cubicBezTo>
                    <a:pt x="86448" y="77280"/>
                    <a:pt x="101134" y="78943"/>
                    <a:pt x="110206" y="79753"/>
                  </a:cubicBezTo>
                  <a:lnTo>
                    <a:pt x="110227" y="79755"/>
                  </a:lnTo>
                  <a:cubicBezTo>
                    <a:pt x="119299" y="80564"/>
                    <a:pt x="134050" y="81447"/>
                    <a:pt x="143154" y="81726"/>
                  </a:cubicBezTo>
                  <a:lnTo>
                    <a:pt x="143184" y="81727"/>
                  </a:lnTo>
                  <a:cubicBezTo>
                    <a:pt x="152288" y="82005"/>
                    <a:pt x="167067" y="82063"/>
                    <a:pt x="176172" y="81857"/>
                  </a:cubicBezTo>
                  <a:lnTo>
                    <a:pt x="181751" y="81731"/>
                  </a:lnTo>
                  <a:cubicBezTo>
                    <a:pt x="187822" y="81593"/>
                    <a:pt x="197676" y="81482"/>
                    <a:pt x="203748" y="81482"/>
                  </a:cubicBezTo>
                  <a:lnTo>
                    <a:pt x="214744" y="81456"/>
                  </a:lnTo>
                  <a:cubicBezTo>
                    <a:pt x="220816" y="81456"/>
                    <a:pt x="230667" y="81685"/>
                    <a:pt x="236732" y="81967"/>
                  </a:cubicBezTo>
                  <a:lnTo>
                    <a:pt x="247694" y="82477"/>
                  </a:lnTo>
                  <a:cubicBezTo>
                    <a:pt x="253759" y="82759"/>
                    <a:pt x="263580" y="83529"/>
                    <a:pt x="269615" y="84195"/>
                  </a:cubicBezTo>
                  <a:lnTo>
                    <a:pt x="275211" y="84813"/>
                  </a:lnTo>
                  <a:cubicBezTo>
                    <a:pt x="284264" y="85812"/>
                    <a:pt x="298966" y="87363"/>
                    <a:pt x="308029" y="88275"/>
                  </a:cubicBezTo>
                  <a:lnTo>
                    <a:pt x="324607" y="89943"/>
                  </a:lnTo>
                  <a:cubicBezTo>
                    <a:pt x="324607" y="89943"/>
                    <a:pt x="324607" y="89943"/>
                    <a:pt x="324607" y="89943"/>
                  </a:cubicBezTo>
                  <a:lnTo>
                    <a:pt x="332750" y="8648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0" name="MMConnector">
              <a:extLst>
                <a:ext uri="{FF2B5EF4-FFF2-40B4-BE49-F238E27FC236}">
                  <a16:creationId xmlns:a16="http://schemas.microsoft.com/office/drawing/2014/main" id="{E4FF49E3-6C89-EB4F-894E-FA25C5E19463}"/>
                </a:ext>
              </a:extLst>
            </p:cNvPr>
            <p:cNvSpPr/>
            <p:nvPr/>
          </p:nvSpPr>
          <p:spPr>
            <a:xfrm>
              <a:off x="5095177" y="4612347"/>
              <a:ext cx="663884" cy="2204552"/>
            </a:xfrm>
            <a:custGeom>
              <a:avLst/>
              <a:gdLst/>
              <a:ahLst/>
              <a:cxnLst/>
              <a:rect l="0" t="0" r="0" b="0"/>
              <a:pathLst>
                <a:path w="663884" h="2204552" fill="none">
                  <a:moveTo>
                    <a:pt x="-331134" y="-1006377"/>
                  </a:moveTo>
                  <a:lnTo>
                    <a:pt x="-331807" y="-989829"/>
                  </a:lnTo>
                  <a:cubicBezTo>
                    <a:pt x="-332177" y="-980729"/>
                    <a:pt x="-332268" y="-965954"/>
                    <a:pt x="-332009" y="-956850"/>
                  </a:cubicBezTo>
                  <a:lnTo>
                    <a:pt x="-332008" y="-956843"/>
                  </a:lnTo>
                  <a:cubicBezTo>
                    <a:pt x="-331750" y="-947739"/>
                    <a:pt x="-331264" y="-932963"/>
                    <a:pt x="-330925" y="-923861"/>
                  </a:cubicBezTo>
                  <a:lnTo>
                    <a:pt x="-330924" y="-923854"/>
                  </a:lnTo>
                  <a:cubicBezTo>
                    <a:pt x="-330585" y="-914752"/>
                    <a:pt x="-330060" y="-899978"/>
                    <a:pt x="-329754" y="-890875"/>
                  </a:cubicBezTo>
                  <a:lnTo>
                    <a:pt x="-329753" y="-890870"/>
                  </a:lnTo>
                  <a:cubicBezTo>
                    <a:pt x="-329447" y="-881767"/>
                    <a:pt x="-328698" y="-867005"/>
                    <a:pt x="-328084" y="-857917"/>
                  </a:cubicBezTo>
                  <a:lnTo>
                    <a:pt x="-328082" y="-857894"/>
                  </a:lnTo>
                  <a:cubicBezTo>
                    <a:pt x="-327467" y="-848807"/>
                    <a:pt x="-326325" y="-834067"/>
                    <a:pt x="-325532" y="-824994"/>
                  </a:cubicBezTo>
                  <a:lnTo>
                    <a:pt x="-325050" y="-819472"/>
                  </a:lnTo>
                  <a:cubicBezTo>
                    <a:pt x="-324522" y="-813423"/>
                    <a:pt x="-323861" y="-803592"/>
                    <a:pt x="-323575" y="-797526"/>
                  </a:cubicBezTo>
                  <a:lnTo>
                    <a:pt x="-323057" y="-786544"/>
                  </a:lnTo>
                  <a:cubicBezTo>
                    <a:pt x="-322771" y="-780478"/>
                    <a:pt x="-322602" y="-770628"/>
                    <a:pt x="-322679" y="-764557"/>
                  </a:cubicBezTo>
                  <a:lnTo>
                    <a:pt x="-322750" y="-759013"/>
                  </a:lnTo>
                  <a:cubicBezTo>
                    <a:pt x="-322867" y="-749906"/>
                    <a:pt x="-322962" y="-735123"/>
                    <a:pt x="-322962" y="-726015"/>
                  </a:cubicBezTo>
                  <a:lnTo>
                    <a:pt x="-322974" y="-725980"/>
                  </a:lnTo>
                  <a:cubicBezTo>
                    <a:pt x="-322974" y="-716872"/>
                    <a:pt x="-322708" y="-702093"/>
                    <a:pt x="-322380" y="-692991"/>
                  </a:cubicBezTo>
                  <a:lnTo>
                    <a:pt x="-322379" y="-692984"/>
                  </a:lnTo>
                  <a:cubicBezTo>
                    <a:pt x="-322051" y="-683881"/>
                    <a:pt x="-321161" y="-669129"/>
                    <a:pt x="-320392" y="-660053"/>
                  </a:cubicBezTo>
                  <a:lnTo>
                    <a:pt x="-320391" y="-660032"/>
                  </a:lnTo>
                  <a:cubicBezTo>
                    <a:pt x="-319622" y="-650956"/>
                    <a:pt x="-318049" y="-636260"/>
                    <a:pt x="-316880" y="-627227"/>
                  </a:cubicBezTo>
                  <a:lnTo>
                    <a:pt x="-316869" y="-627141"/>
                  </a:lnTo>
                  <a:cubicBezTo>
                    <a:pt x="-315700" y="-618108"/>
                    <a:pt x="-314024" y="-603422"/>
                    <a:pt x="-313126" y="-594358"/>
                  </a:cubicBezTo>
                  <a:lnTo>
                    <a:pt x="-312583" y="-588868"/>
                  </a:lnTo>
                  <a:cubicBezTo>
                    <a:pt x="-311985" y="-582826"/>
                    <a:pt x="-311283" y="-572998"/>
                    <a:pt x="-311016" y="-566932"/>
                  </a:cubicBezTo>
                  <a:lnTo>
                    <a:pt x="-310532" y="-555949"/>
                  </a:lnTo>
                  <a:cubicBezTo>
                    <a:pt x="-310265" y="-549882"/>
                    <a:pt x="-310178" y="-540033"/>
                    <a:pt x="-310337" y="-533963"/>
                  </a:cubicBezTo>
                  <a:lnTo>
                    <a:pt x="-310485" y="-528327"/>
                  </a:lnTo>
                  <a:cubicBezTo>
                    <a:pt x="-310724" y="-519223"/>
                    <a:pt x="-311087" y="-504443"/>
                    <a:pt x="-311295" y="-495337"/>
                  </a:cubicBezTo>
                  <a:lnTo>
                    <a:pt x="-311299" y="-495186"/>
                  </a:lnTo>
                  <a:cubicBezTo>
                    <a:pt x="-311507" y="-486081"/>
                    <a:pt x="-311229" y="-471312"/>
                    <a:pt x="-310678" y="-462221"/>
                  </a:cubicBezTo>
                  <a:lnTo>
                    <a:pt x="-310676" y="-462203"/>
                  </a:lnTo>
                  <a:cubicBezTo>
                    <a:pt x="-310125" y="-453112"/>
                    <a:pt x="-308675" y="-438410"/>
                    <a:pt x="-307439" y="-429386"/>
                  </a:cubicBezTo>
                  <a:lnTo>
                    <a:pt x="-307430" y="-429319"/>
                  </a:lnTo>
                  <a:cubicBezTo>
                    <a:pt x="-306194" y="-420296"/>
                    <a:pt x="-303989" y="-405678"/>
                    <a:pt x="-302508" y="-396691"/>
                  </a:cubicBezTo>
                  <a:lnTo>
                    <a:pt x="-302490" y="-396582"/>
                  </a:lnTo>
                  <a:cubicBezTo>
                    <a:pt x="-301009" y="-387595"/>
                    <a:pt x="-298978" y="-372956"/>
                    <a:pt x="-297956" y="-363905"/>
                  </a:cubicBezTo>
                  <a:lnTo>
                    <a:pt x="-297339" y="-358434"/>
                  </a:lnTo>
                  <a:cubicBezTo>
                    <a:pt x="-296657" y="-352400"/>
                    <a:pt x="-295682" y="-342593"/>
                    <a:pt x="-295161" y="-336544"/>
                  </a:cubicBezTo>
                  <a:lnTo>
                    <a:pt x="-294219" y="-325590"/>
                  </a:lnTo>
                  <a:cubicBezTo>
                    <a:pt x="-293698" y="-319540"/>
                    <a:pt x="-292870" y="-309719"/>
                    <a:pt x="-292371" y="-303668"/>
                  </a:cubicBezTo>
                  <a:lnTo>
                    <a:pt x="-291466" y="-292708"/>
                  </a:lnTo>
                  <a:cubicBezTo>
                    <a:pt x="-290967" y="-286656"/>
                    <a:pt x="-290100" y="-276839"/>
                    <a:pt x="-289531" y="-270793"/>
                  </a:cubicBezTo>
                  <a:lnTo>
                    <a:pt x="-288501" y="-259845"/>
                  </a:lnTo>
                  <a:cubicBezTo>
                    <a:pt x="-287932" y="-253800"/>
                    <a:pt x="-287024" y="-243986"/>
                    <a:pt x="-286473" y="-237939"/>
                  </a:cubicBezTo>
                  <a:lnTo>
                    <a:pt x="-285975" y="-232461"/>
                  </a:lnTo>
                  <a:cubicBezTo>
                    <a:pt x="-285149" y="-223390"/>
                    <a:pt x="-284152" y="-208644"/>
                    <a:pt x="-283749" y="-199545"/>
                  </a:cubicBezTo>
                  <a:lnTo>
                    <a:pt x="-283746" y="-199472"/>
                  </a:lnTo>
                  <a:cubicBezTo>
                    <a:pt x="-283344" y="-190373"/>
                    <a:pt x="-282750" y="-175601"/>
                    <a:pt x="-282422" y="-166499"/>
                  </a:cubicBezTo>
                  <a:lnTo>
                    <a:pt x="-282417" y="-166384"/>
                  </a:lnTo>
                  <a:cubicBezTo>
                    <a:pt x="-282089" y="-157282"/>
                    <a:pt x="-281066" y="-142541"/>
                    <a:pt x="-280134" y="-133481"/>
                  </a:cubicBezTo>
                  <a:lnTo>
                    <a:pt x="-280131" y="-133454"/>
                  </a:lnTo>
                  <a:cubicBezTo>
                    <a:pt x="-279200" y="-124393"/>
                    <a:pt x="-277254" y="-109744"/>
                    <a:pt x="-275788" y="-100755"/>
                  </a:cubicBezTo>
                  <a:lnTo>
                    <a:pt x="-275781" y="-100710"/>
                  </a:lnTo>
                  <a:cubicBezTo>
                    <a:pt x="-274316" y="-91721"/>
                    <a:pt x="-271612" y="-77190"/>
                    <a:pt x="-269746" y="-68275"/>
                  </a:cubicBezTo>
                  <a:lnTo>
                    <a:pt x="-269723" y="-68166"/>
                  </a:lnTo>
                  <a:cubicBezTo>
                    <a:pt x="-267857" y="-59251"/>
                    <a:pt x="-265025" y="-44742"/>
                    <a:pt x="-263403" y="-35780"/>
                  </a:cubicBezTo>
                  <a:lnTo>
                    <a:pt x="-263397" y="-35745"/>
                  </a:lnTo>
                  <a:cubicBezTo>
                    <a:pt x="-261774" y="-26783"/>
                    <a:pt x="-259191" y="-12227"/>
                    <a:pt x="-257630" y="-3253"/>
                  </a:cubicBezTo>
                  <a:lnTo>
                    <a:pt x="-257628" y="-3241"/>
                  </a:lnTo>
                  <a:cubicBezTo>
                    <a:pt x="-256067" y="5732"/>
                    <a:pt x="-253112" y="20211"/>
                    <a:pt x="-251031" y="29078"/>
                  </a:cubicBezTo>
                  <a:lnTo>
                    <a:pt x="-251008" y="29178"/>
                  </a:lnTo>
                  <a:cubicBezTo>
                    <a:pt x="-248927" y="38045"/>
                    <a:pt x="-245627" y="52456"/>
                    <a:pt x="-243642" y="61345"/>
                  </a:cubicBezTo>
                  <a:lnTo>
                    <a:pt x="-242434" y="66756"/>
                  </a:lnTo>
                  <a:cubicBezTo>
                    <a:pt x="-241111" y="72682"/>
                    <a:pt x="-239295" y="82364"/>
                    <a:pt x="-238380" y="88367"/>
                  </a:cubicBezTo>
                  <a:lnTo>
                    <a:pt x="-236730" y="99203"/>
                  </a:lnTo>
                  <a:cubicBezTo>
                    <a:pt x="-235815" y="105206"/>
                    <a:pt x="-234448" y="114966"/>
                    <a:pt x="-233678" y="120989"/>
                  </a:cubicBezTo>
                  <a:lnTo>
                    <a:pt x="-232284" y="131886"/>
                  </a:lnTo>
                  <a:cubicBezTo>
                    <a:pt x="-231513" y="137909"/>
                    <a:pt x="-230249" y="147683"/>
                    <a:pt x="-229461" y="153704"/>
                  </a:cubicBezTo>
                  <a:lnTo>
                    <a:pt x="-228033" y="164609"/>
                  </a:lnTo>
                  <a:cubicBezTo>
                    <a:pt x="-227245" y="170630"/>
                    <a:pt x="-225815" y="180380"/>
                    <a:pt x="-224841" y="186373"/>
                  </a:cubicBezTo>
                  <a:lnTo>
                    <a:pt x="-223079" y="197212"/>
                  </a:lnTo>
                  <a:cubicBezTo>
                    <a:pt x="-222105" y="203205"/>
                    <a:pt x="-220852" y="212975"/>
                    <a:pt x="-220281" y="219021"/>
                  </a:cubicBezTo>
                  <a:lnTo>
                    <a:pt x="-219753" y="224618"/>
                  </a:lnTo>
                  <a:cubicBezTo>
                    <a:pt x="-218898" y="233686"/>
                    <a:pt x="-217627" y="248415"/>
                    <a:pt x="-216916" y="257495"/>
                  </a:cubicBezTo>
                  <a:lnTo>
                    <a:pt x="-216898" y="257720"/>
                  </a:lnTo>
                  <a:cubicBezTo>
                    <a:pt x="-216187" y="266800"/>
                    <a:pt x="-214505" y="281479"/>
                    <a:pt x="-213143" y="290484"/>
                  </a:cubicBezTo>
                  <a:lnTo>
                    <a:pt x="-213132" y="290557"/>
                  </a:lnTo>
                  <a:cubicBezTo>
                    <a:pt x="-211770" y="299562"/>
                    <a:pt x="-209108" y="314097"/>
                    <a:pt x="-207191" y="323001"/>
                  </a:cubicBezTo>
                  <a:lnTo>
                    <a:pt x="-207182" y="323042"/>
                  </a:lnTo>
                  <a:cubicBezTo>
                    <a:pt x="-205265" y="331946"/>
                    <a:pt x="-201964" y="346355"/>
                    <a:pt x="-199815" y="355206"/>
                  </a:cubicBezTo>
                  <a:lnTo>
                    <a:pt x="-199804" y="355252"/>
                  </a:lnTo>
                  <a:cubicBezTo>
                    <a:pt x="-197654" y="364103"/>
                    <a:pt x="-194007" y="378429"/>
                    <a:pt x="-191662" y="387230"/>
                  </a:cubicBezTo>
                  <a:lnTo>
                    <a:pt x="-191648" y="387282"/>
                  </a:lnTo>
                  <a:cubicBezTo>
                    <a:pt x="-189303" y="396083"/>
                    <a:pt x="-185667" y="410412"/>
                    <a:pt x="-183530" y="419266"/>
                  </a:cubicBezTo>
                  <a:lnTo>
                    <a:pt x="-183524" y="419292"/>
                  </a:lnTo>
                  <a:cubicBezTo>
                    <a:pt x="-181387" y="428146"/>
                    <a:pt x="-177785" y="442484"/>
                    <a:pt x="-175482" y="451296"/>
                  </a:cubicBezTo>
                  <a:lnTo>
                    <a:pt x="-175474" y="451324"/>
                  </a:lnTo>
                  <a:cubicBezTo>
                    <a:pt x="-173171" y="460136"/>
                    <a:pt x="-169111" y="474347"/>
                    <a:pt x="-166411" y="483046"/>
                  </a:cubicBezTo>
                  <a:lnTo>
                    <a:pt x="-166394" y="483099"/>
                  </a:lnTo>
                  <a:cubicBezTo>
                    <a:pt x="-163694" y="491798"/>
                    <a:pt x="-159428" y="505953"/>
                    <a:pt x="-156873" y="514695"/>
                  </a:cubicBezTo>
                  <a:lnTo>
                    <a:pt x="-156869" y="514707"/>
                  </a:lnTo>
                  <a:cubicBezTo>
                    <a:pt x="-154314" y="523449"/>
                    <a:pt x="-150019" y="537595"/>
                    <a:pt x="-147282" y="546282"/>
                  </a:cubicBezTo>
                  <a:lnTo>
                    <a:pt x="-147278" y="546293"/>
                  </a:lnTo>
                  <a:cubicBezTo>
                    <a:pt x="-144542" y="554980"/>
                    <a:pt x="-139740" y="568958"/>
                    <a:pt x="-136560" y="577493"/>
                  </a:cubicBezTo>
                  <a:lnTo>
                    <a:pt x="-134620" y="582702"/>
                  </a:lnTo>
                  <a:cubicBezTo>
                    <a:pt x="-132500" y="588392"/>
                    <a:pt x="-129161" y="597664"/>
                    <a:pt x="-127166" y="603399"/>
                  </a:cubicBezTo>
                  <a:lnTo>
                    <a:pt x="-123561" y="613763"/>
                  </a:lnTo>
                  <a:cubicBezTo>
                    <a:pt x="-121567" y="619498"/>
                    <a:pt x="-118471" y="628854"/>
                    <a:pt x="-116651" y="634647"/>
                  </a:cubicBezTo>
                  <a:lnTo>
                    <a:pt x="-113372" y="645084"/>
                  </a:lnTo>
                  <a:cubicBezTo>
                    <a:pt x="-111552" y="650877"/>
                    <a:pt x="-108575" y="660273"/>
                    <a:pt x="-106727" y="666057"/>
                  </a:cubicBezTo>
                  <a:lnTo>
                    <a:pt x="-103395" y="676482"/>
                  </a:lnTo>
                  <a:cubicBezTo>
                    <a:pt x="-101547" y="682266"/>
                    <a:pt x="-98426" y="691614"/>
                    <a:pt x="-96429" y="697348"/>
                  </a:cubicBezTo>
                  <a:lnTo>
                    <a:pt x="-92830" y="707681"/>
                  </a:lnTo>
                  <a:cubicBezTo>
                    <a:pt x="-90833" y="713415"/>
                    <a:pt x="-87578" y="722718"/>
                    <a:pt x="-85566" y="728447"/>
                  </a:cubicBezTo>
                  <a:lnTo>
                    <a:pt x="-81937" y="738777"/>
                  </a:lnTo>
                  <a:cubicBezTo>
                    <a:pt x="-79925" y="744506"/>
                    <a:pt x="-76832" y="753862"/>
                    <a:pt x="-75034" y="759662"/>
                  </a:cubicBezTo>
                  <a:lnTo>
                    <a:pt x="-73390" y="764966"/>
                  </a:lnTo>
                  <a:cubicBezTo>
                    <a:pt x="-70694" y="773665"/>
                    <a:pt x="-66028" y="787691"/>
                    <a:pt x="-62977" y="796272"/>
                  </a:cubicBezTo>
                  <a:lnTo>
                    <a:pt x="-62962" y="796314"/>
                  </a:lnTo>
                  <a:cubicBezTo>
                    <a:pt x="-59911" y="804896"/>
                    <a:pt x="-54515" y="818652"/>
                    <a:pt x="-50919" y="827020"/>
                  </a:cubicBezTo>
                  <a:lnTo>
                    <a:pt x="-50910" y="827041"/>
                  </a:lnTo>
                  <a:cubicBezTo>
                    <a:pt x="-47314" y="835409"/>
                    <a:pt x="-40754" y="848633"/>
                    <a:pt x="-36266" y="856559"/>
                  </a:cubicBezTo>
                  <a:lnTo>
                    <a:pt x="-36215" y="856648"/>
                  </a:lnTo>
                  <a:cubicBezTo>
                    <a:pt x="-31728" y="864574"/>
                    <a:pt x="-24195" y="877292"/>
                    <a:pt x="-19401" y="885036"/>
                  </a:cubicBezTo>
                  <a:lnTo>
                    <a:pt x="-16469" y="889772"/>
                  </a:lnTo>
                  <a:cubicBezTo>
                    <a:pt x="-13273" y="894935"/>
                    <a:pt x="-8251" y="903413"/>
                    <a:pt x="-5258" y="908696"/>
                  </a:cubicBezTo>
                  <a:lnTo>
                    <a:pt x="99" y="918152"/>
                  </a:lnTo>
                  <a:cubicBezTo>
                    <a:pt x="3092" y="923435"/>
                    <a:pt x="7841" y="932071"/>
                    <a:pt x="10699" y="937428"/>
                  </a:cubicBezTo>
                  <a:lnTo>
                    <a:pt x="15804" y="946998"/>
                  </a:lnTo>
                  <a:cubicBezTo>
                    <a:pt x="18662" y="952355"/>
                    <a:pt x="23347" y="961026"/>
                    <a:pt x="26262" y="966353"/>
                  </a:cubicBezTo>
                  <a:lnTo>
                    <a:pt x="31493" y="975913"/>
                  </a:lnTo>
                  <a:cubicBezTo>
                    <a:pt x="34408" y="981239"/>
                    <a:pt x="39422" y="989718"/>
                    <a:pt x="42686" y="994838"/>
                  </a:cubicBezTo>
                  <a:lnTo>
                    <a:pt x="48540" y="1004022"/>
                  </a:lnTo>
                  <a:cubicBezTo>
                    <a:pt x="51803" y="1009143"/>
                    <a:pt x="57378" y="1017264"/>
                    <a:pt x="60983" y="1022150"/>
                  </a:cubicBezTo>
                  <a:lnTo>
                    <a:pt x="67442" y="1030903"/>
                  </a:lnTo>
                  <a:cubicBezTo>
                    <a:pt x="71047" y="1035789"/>
                    <a:pt x="77173" y="1043502"/>
                    <a:pt x="81117" y="1048119"/>
                  </a:cubicBezTo>
                  <a:lnTo>
                    <a:pt x="88160" y="1056363"/>
                  </a:lnTo>
                  <a:cubicBezTo>
                    <a:pt x="92103" y="1060980"/>
                    <a:pt x="98731" y="1068269"/>
                    <a:pt x="102953" y="1072632"/>
                  </a:cubicBezTo>
                  <a:lnTo>
                    <a:pt x="110436" y="1080365"/>
                  </a:lnTo>
                  <a:cubicBezTo>
                    <a:pt x="114658" y="1084729"/>
                    <a:pt x="121633" y="1091690"/>
                    <a:pt x="126004" y="1095905"/>
                  </a:cubicBezTo>
                  <a:lnTo>
                    <a:pt x="133673" y="1103298"/>
                  </a:lnTo>
                  <a:cubicBezTo>
                    <a:pt x="138045" y="1107513"/>
                    <a:pt x="145227" y="1114261"/>
                    <a:pt x="149705" y="1118362"/>
                  </a:cubicBezTo>
                  <a:lnTo>
                    <a:pt x="157579" y="1125573"/>
                  </a:lnTo>
                  <a:cubicBezTo>
                    <a:pt x="162057" y="1129674"/>
                    <a:pt x="169625" y="1135971"/>
                    <a:pt x="174471" y="1139628"/>
                  </a:cubicBezTo>
                  <a:lnTo>
                    <a:pt x="183034" y="1146090"/>
                  </a:lnTo>
                  <a:cubicBezTo>
                    <a:pt x="187881" y="1149748"/>
                    <a:pt x="196072" y="1155197"/>
                    <a:pt x="201319" y="1158254"/>
                  </a:cubicBezTo>
                  <a:lnTo>
                    <a:pt x="210610" y="1163668"/>
                  </a:lnTo>
                  <a:cubicBezTo>
                    <a:pt x="215856" y="1166726"/>
                    <a:pt x="224594" y="1171260"/>
                    <a:pt x="230113" y="1173790"/>
                  </a:cubicBezTo>
                  <a:lnTo>
                    <a:pt x="239951" y="1178299"/>
                  </a:lnTo>
                  <a:cubicBezTo>
                    <a:pt x="245470" y="1180829"/>
                    <a:pt x="254611" y="1184484"/>
                    <a:pt x="260353" y="1186457"/>
                  </a:cubicBezTo>
                  <a:lnTo>
                    <a:pt x="265576" y="1188251"/>
                  </a:lnTo>
                  <a:cubicBezTo>
                    <a:pt x="274190" y="1191210"/>
                    <a:pt x="288479" y="1194788"/>
                    <a:pt x="297471" y="1196237"/>
                  </a:cubicBezTo>
                  <a:lnTo>
                    <a:pt x="308462" y="1198008"/>
                  </a:lnTo>
                  <a:cubicBezTo>
                    <a:pt x="311460" y="1198491"/>
                    <a:pt x="316355" y="1198790"/>
                    <a:pt x="319388" y="1198676"/>
                  </a:cubicBezTo>
                  <a:lnTo>
                    <a:pt x="332750" y="119817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1" name="MMConnector">
              <a:extLst>
                <a:ext uri="{FF2B5EF4-FFF2-40B4-BE49-F238E27FC236}">
                  <a16:creationId xmlns:a16="http://schemas.microsoft.com/office/drawing/2014/main" id="{504331DD-AAB6-964D-92FB-A12FE2A0A962}"/>
                </a:ext>
              </a:extLst>
            </p:cNvPr>
            <p:cNvSpPr/>
            <p:nvPr/>
          </p:nvSpPr>
          <p:spPr>
            <a:xfrm>
              <a:off x="5095177" y="2729423"/>
              <a:ext cx="660565" cy="1179707"/>
            </a:xfrm>
            <a:custGeom>
              <a:avLst/>
              <a:gdLst/>
              <a:ahLst/>
              <a:cxnLst/>
              <a:rect l="0" t="0" r="0" b="0"/>
              <a:pathLst>
                <a:path w="660565" h="1179707" fill="none">
                  <a:moveTo>
                    <a:pt x="-327815" y="494957"/>
                  </a:moveTo>
                  <a:lnTo>
                    <a:pt x="-325233" y="473061"/>
                  </a:lnTo>
                  <a:cubicBezTo>
                    <a:pt x="-324522" y="467031"/>
                    <a:pt x="-323643" y="457218"/>
                    <a:pt x="-323270" y="451157"/>
                  </a:cubicBezTo>
                  <a:lnTo>
                    <a:pt x="-322596" y="440196"/>
                  </a:lnTo>
                  <a:cubicBezTo>
                    <a:pt x="-322223" y="434136"/>
                    <a:pt x="-321595" y="424300"/>
                    <a:pt x="-321194" y="418241"/>
                  </a:cubicBezTo>
                  <a:lnTo>
                    <a:pt x="-320468" y="407279"/>
                  </a:lnTo>
                  <a:cubicBezTo>
                    <a:pt x="-320067" y="401220"/>
                    <a:pt x="-319331" y="391392"/>
                    <a:pt x="-318825" y="385341"/>
                  </a:cubicBezTo>
                  <a:lnTo>
                    <a:pt x="-317908" y="374392"/>
                  </a:lnTo>
                  <a:cubicBezTo>
                    <a:pt x="-317402" y="368341"/>
                    <a:pt x="-316677" y="358513"/>
                    <a:pt x="-316290" y="352453"/>
                  </a:cubicBezTo>
                  <a:lnTo>
                    <a:pt x="-315938" y="346948"/>
                  </a:lnTo>
                  <a:cubicBezTo>
                    <a:pt x="-315357" y="337859"/>
                    <a:pt x="-314451" y="323103"/>
                    <a:pt x="-313916" y="314010"/>
                  </a:cubicBezTo>
                  <a:lnTo>
                    <a:pt x="-313913" y="313954"/>
                  </a:lnTo>
                  <a:cubicBezTo>
                    <a:pt x="-313378" y="304862"/>
                    <a:pt x="-312104" y="290138"/>
                    <a:pt x="-311071" y="281089"/>
                  </a:cubicBezTo>
                  <a:lnTo>
                    <a:pt x="-311068" y="281065"/>
                  </a:lnTo>
                  <a:cubicBezTo>
                    <a:pt x="-310034" y="272016"/>
                    <a:pt x="-307807" y="257411"/>
                    <a:pt x="-306096" y="248465"/>
                  </a:cubicBezTo>
                  <a:lnTo>
                    <a:pt x="-306084" y="248404"/>
                  </a:lnTo>
                  <a:cubicBezTo>
                    <a:pt x="-304373" y="239458"/>
                    <a:pt x="-301571" y="224942"/>
                    <a:pt x="-299829" y="216002"/>
                  </a:cubicBezTo>
                  <a:lnTo>
                    <a:pt x="-298773" y="210576"/>
                  </a:lnTo>
                  <a:cubicBezTo>
                    <a:pt x="-297612" y="204616"/>
                    <a:pt x="-295825" y="194924"/>
                    <a:pt x="-294784" y="188942"/>
                  </a:cubicBezTo>
                  <a:lnTo>
                    <a:pt x="-292901" y="178120"/>
                  </a:lnTo>
                  <a:cubicBezTo>
                    <a:pt x="-291860" y="172138"/>
                    <a:pt x="-290324" y="162403"/>
                    <a:pt x="-289474" y="156391"/>
                  </a:cubicBezTo>
                  <a:lnTo>
                    <a:pt x="-288702" y="150941"/>
                  </a:lnTo>
                  <a:cubicBezTo>
                    <a:pt x="-287426" y="141923"/>
                    <a:pt x="-285551" y="127260"/>
                    <a:pt x="-284517" y="118211"/>
                  </a:cubicBezTo>
                  <a:lnTo>
                    <a:pt x="-284506" y="118111"/>
                  </a:lnTo>
                  <a:cubicBezTo>
                    <a:pt x="-283472" y="109062"/>
                    <a:pt x="-281442" y="94423"/>
                    <a:pt x="-279975" y="85434"/>
                  </a:cubicBezTo>
                  <a:lnTo>
                    <a:pt x="-279964" y="85370"/>
                  </a:lnTo>
                  <a:cubicBezTo>
                    <a:pt x="-278497" y="76381"/>
                    <a:pt x="-275585" y="61897"/>
                    <a:pt x="-273465" y="53039"/>
                  </a:cubicBezTo>
                  <a:lnTo>
                    <a:pt x="-273453" y="52990"/>
                  </a:lnTo>
                  <a:cubicBezTo>
                    <a:pt x="-271333" y="44132"/>
                    <a:pt x="-267256" y="29937"/>
                    <a:pt x="-264352" y="21304"/>
                  </a:cubicBezTo>
                  <a:lnTo>
                    <a:pt x="-264302" y="21153"/>
                  </a:lnTo>
                  <a:cubicBezTo>
                    <a:pt x="-261398" y="12520"/>
                    <a:pt x="-256568" y="-1452"/>
                    <a:pt x="-253520" y="-10035"/>
                  </a:cubicBezTo>
                  <a:lnTo>
                    <a:pt x="-251642" y="-15323"/>
                  </a:lnTo>
                  <a:cubicBezTo>
                    <a:pt x="-249609" y="-21044"/>
                    <a:pt x="-246605" y="-30426"/>
                    <a:pt x="-244935" y="-36264"/>
                  </a:cubicBezTo>
                  <a:lnTo>
                    <a:pt x="-241926" y="-46781"/>
                  </a:lnTo>
                  <a:cubicBezTo>
                    <a:pt x="-240256" y="-52619"/>
                    <a:pt x="-237804" y="-62161"/>
                    <a:pt x="-236451" y="-68081"/>
                  </a:cubicBezTo>
                  <a:lnTo>
                    <a:pt x="-235226" y="-73444"/>
                  </a:lnTo>
                  <a:cubicBezTo>
                    <a:pt x="-233197" y="-82323"/>
                    <a:pt x="-229937" y="-96743"/>
                    <a:pt x="-227947" y="-105631"/>
                  </a:cubicBezTo>
                  <a:lnTo>
                    <a:pt x="-227927" y="-105725"/>
                  </a:lnTo>
                  <a:cubicBezTo>
                    <a:pt x="-225937" y="-114613"/>
                    <a:pt x="-222175" y="-128900"/>
                    <a:pt x="-219528" y="-137615"/>
                  </a:cubicBezTo>
                  <a:lnTo>
                    <a:pt x="-219519" y="-137646"/>
                  </a:lnTo>
                  <a:cubicBezTo>
                    <a:pt x="-216872" y="-146361"/>
                    <a:pt x="-212215" y="-160387"/>
                    <a:pt x="-209124" y="-168955"/>
                  </a:cubicBezTo>
                  <a:lnTo>
                    <a:pt x="-209114" y="-168983"/>
                  </a:lnTo>
                  <a:cubicBezTo>
                    <a:pt x="-206023" y="-177551"/>
                    <a:pt x="-200801" y="-191380"/>
                    <a:pt x="-197457" y="-199852"/>
                  </a:cubicBezTo>
                  <a:lnTo>
                    <a:pt x="-197447" y="-199878"/>
                  </a:lnTo>
                  <a:cubicBezTo>
                    <a:pt x="-194104" y="-208350"/>
                    <a:pt x="-188567" y="-222058"/>
                    <a:pt x="-185088" y="-230475"/>
                  </a:cubicBezTo>
                  <a:lnTo>
                    <a:pt x="-185080" y="-230494"/>
                  </a:lnTo>
                  <a:cubicBezTo>
                    <a:pt x="-181601" y="-238911"/>
                    <a:pt x="-175737" y="-252480"/>
                    <a:pt x="-171991" y="-260782"/>
                  </a:cubicBezTo>
                  <a:lnTo>
                    <a:pt x="-171984" y="-260797"/>
                  </a:lnTo>
                  <a:cubicBezTo>
                    <a:pt x="-168238" y="-269098"/>
                    <a:pt x="-161646" y="-282319"/>
                    <a:pt x="-157269" y="-290306"/>
                  </a:cubicBezTo>
                  <a:lnTo>
                    <a:pt x="-157246" y="-290348"/>
                  </a:lnTo>
                  <a:cubicBezTo>
                    <a:pt x="-152870" y="-298336"/>
                    <a:pt x="-145504" y="-311151"/>
                    <a:pt x="-140805" y="-318953"/>
                  </a:cubicBezTo>
                  <a:lnTo>
                    <a:pt x="-137963" y="-323673"/>
                  </a:lnTo>
                  <a:cubicBezTo>
                    <a:pt x="-134830" y="-328875"/>
                    <a:pt x="-129882" y="-337397"/>
                    <a:pt x="-126918" y="-342696"/>
                  </a:cubicBezTo>
                  <a:lnTo>
                    <a:pt x="-121615" y="-352174"/>
                  </a:lnTo>
                  <a:cubicBezTo>
                    <a:pt x="-118651" y="-357473"/>
                    <a:pt x="-113937" y="-366128"/>
                    <a:pt x="-111093" y="-371493"/>
                  </a:cubicBezTo>
                  <a:lnTo>
                    <a:pt x="-105996" y="-381107"/>
                  </a:lnTo>
                  <a:cubicBezTo>
                    <a:pt x="-103152" y="-386471"/>
                    <a:pt x="-98560" y="-395192"/>
                    <a:pt x="-95745" y="-400572"/>
                  </a:cubicBezTo>
                  <a:lnTo>
                    <a:pt x="-93190" y="-405457"/>
                  </a:lnTo>
                  <a:cubicBezTo>
                    <a:pt x="-88968" y="-413528"/>
                    <a:pt x="-81669" y="-426374"/>
                    <a:pt x="-76896" y="-434131"/>
                  </a:cubicBezTo>
                  <a:lnTo>
                    <a:pt x="-76888" y="-434145"/>
                  </a:lnTo>
                  <a:cubicBezTo>
                    <a:pt x="-72116" y="-441903"/>
                    <a:pt x="-64047" y="-454286"/>
                    <a:pt x="-58878" y="-461785"/>
                  </a:cubicBezTo>
                  <a:lnTo>
                    <a:pt x="-58849" y="-461827"/>
                  </a:lnTo>
                  <a:cubicBezTo>
                    <a:pt x="-53680" y="-469326"/>
                    <a:pt x="-45348" y="-481538"/>
                    <a:pt x="-40250" y="-489086"/>
                  </a:cubicBezTo>
                  <a:lnTo>
                    <a:pt x="-40115" y="-489286"/>
                  </a:lnTo>
                  <a:cubicBezTo>
                    <a:pt x="-35017" y="-496833"/>
                    <a:pt x="-26365" y="-508812"/>
                    <a:pt x="-20801" y="-516023"/>
                  </a:cubicBezTo>
                  <a:lnTo>
                    <a:pt x="-20599" y="-516284"/>
                  </a:lnTo>
                  <a:cubicBezTo>
                    <a:pt x="-15036" y="-523495"/>
                    <a:pt x="-5316" y="-534597"/>
                    <a:pt x="1096" y="-541065"/>
                  </a:cubicBezTo>
                  <a:lnTo>
                    <a:pt x="1327" y="-541298"/>
                  </a:lnTo>
                  <a:cubicBezTo>
                    <a:pt x="7739" y="-547766"/>
                    <a:pt x="18570" y="-557810"/>
                    <a:pt x="25503" y="-563717"/>
                  </a:cubicBezTo>
                  <a:lnTo>
                    <a:pt x="25757" y="-563934"/>
                  </a:lnTo>
                  <a:cubicBezTo>
                    <a:pt x="32689" y="-569841"/>
                    <a:pt x="44228" y="-579072"/>
                    <a:pt x="51513" y="-584539"/>
                  </a:cubicBezTo>
                  <a:lnTo>
                    <a:pt x="51741" y="-584711"/>
                  </a:lnTo>
                  <a:cubicBezTo>
                    <a:pt x="59026" y="-590178"/>
                    <a:pt x="71018" y="-598819"/>
                    <a:pt x="78509" y="-604000"/>
                  </a:cubicBezTo>
                  <a:lnTo>
                    <a:pt x="78692" y="-604126"/>
                  </a:lnTo>
                  <a:cubicBezTo>
                    <a:pt x="86183" y="-609306"/>
                    <a:pt x="98872" y="-616820"/>
                    <a:pt x="107017" y="-620897"/>
                  </a:cubicBezTo>
                  <a:lnTo>
                    <a:pt x="107234" y="-621006"/>
                  </a:lnTo>
                  <a:cubicBezTo>
                    <a:pt x="115378" y="-625083"/>
                    <a:pt x="128883" y="-631058"/>
                    <a:pt x="137378" y="-634343"/>
                  </a:cubicBezTo>
                  <a:lnTo>
                    <a:pt x="142584" y="-636357"/>
                  </a:lnTo>
                  <a:cubicBezTo>
                    <a:pt x="148248" y="-638547"/>
                    <a:pt x="157459" y="-642053"/>
                    <a:pt x="163144" y="-644184"/>
                  </a:cubicBezTo>
                  <a:lnTo>
                    <a:pt x="173162" y="-647937"/>
                  </a:lnTo>
                  <a:cubicBezTo>
                    <a:pt x="178848" y="-650068"/>
                    <a:pt x="188116" y="-653420"/>
                    <a:pt x="193849" y="-655420"/>
                  </a:cubicBezTo>
                  <a:lnTo>
                    <a:pt x="203849" y="-658908"/>
                  </a:lnTo>
                  <a:cubicBezTo>
                    <a:pt x="209582" y="-660908"/>
                    <a:pt x="218979" y="-663866"/>
                    <a:pt x="224824" y="-665511"/>
                  </a:cubicBezTo>
                  <a:lnTo>
                    <a:pt x="235057" y="-668392"/>
                  </a:lnTo>
                  <a:cubicBezTo>
                    <a:pt x="240902" y="-670037"/>
                    <a:pt x="250467" y="-672390"/>
                    <a:pt x="256408" y="-673643"/>
                  </a:cubicBezTo>
                  <a:lnTo>
                    <a:pt x="266900" y="-675857"/>
                  </a:lnTo>
                  <a:cubicBezTo>
                    <a:pt x="272841" y="-677111"/>
                    <a:pt x="282568" y="-678599"/>
                    <a:pt x="288613" y="-679180"/>
                  </a:cubicBezTo>
                  <a:lnTo>
                    <a:pt x="299322" y="-680209"/>
                  </a:lnTo>
                  <a:cubicBezTo>
                    <a:pt x="305366" y="-680789"/>
                    <a:pt x="315141" y="-682016"/>
                    <a:pt x="321141" y="-682948"/>
                  </a:cubicBezTo>
                  <a:lnTo>
                    <a:pt x="332750" y="-6847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2" name="MMConnector">
              <a:extLst>
                <a:ext uri="{FF2B5EF4-FFF2-40B4-BE49-F238E27FC236}">
                  <a16:creationId xmlns:a16="http://schemas.microsoft.com/office/drawing/2014/main" id="{BEE90A97-C7BE-7241-86A0-2D0DB024B3D1}"/>
                </a:ext>
              </a:extLst>
            </p:cNvPr>
            <p:cNvSpPr/>
            <p:nvPr/>
          </p:nvSpPr>
          <p:spPr>
            <a:xfrm>
              <a:off x="5948089" y="3339785"/>
              <a:ext cx="159500" cy="494725"/>
            </a:xfrm>
            <a:custGeom>
              <a:avLst/>
              <a:gdLst/>
              <a:ahLst/>
              <a:cxnLst/>
              <a:rect l="0" t="0" r="0" b="0"/>
              <a:pathLst>
                <a:path w="159500" h="494725" fill="none">
                  <a:moveTo>
                    <a:pt x="-79750" y="247362"/>
                  </a:moveTo>
                  <a:lnTo>
                    <a:pt x="-63221" y="248343"/>
                  </a:lnTo>
                  <a:cubicBezTo>
                    <a:pt x="-54129" y="248882"/>
                    <a:pt x="-39358" y="249270"/>
                    <a:pt x="-30250" y="249208"/>
                  </a:cubicBezTo>
                  <a:lnTo>
                    <a:pt x="-24750" y="249171"/>
                  </a:lnTo>
                  <a:cubicBezTo>
                    <a:pt x="-18678" y="249130"/>
                    <a:pt x="-8965" y="247918"/>
                    <a:pt x="-3069" y="246466"/>
                  </a:cubicBezTo>
                  <a:lnTo>
                    <a:pt x="4942" y="244493"/>
                  </a:lnTo>
                  <a:cubicBezTo>
                    <a:pt x="10837" y="243041"/>
                    <a:pt x="15594" y="236935"/>
                    <a:pt x="15559" y="230863"/>
                  </a:cubicBezTo>
                  <a:lnTo>
                    <a:pt x="15528" y="225362"/>
                  </a:lnTo>
                  <a:cubicBezTo>
                    <a:pt x="15475" y="216254"/>
                    <a:pt x="15164" y="201475"/>
                    <a:pt x="14833" y="192373"/>
                  </a:cubicBezTo>
                  <a:lnTo>
                    <a:pt x="14832" y="192352"/>
                  </a:lnTo>
                  <a:cubicBezTo>
                    <a:pt x="14501" y="183250"/>
                    <a:pt x="13843" y="168481"/>
                    <a:pt x="13363" y="159385"/>
                  </a:cubicBezTo>
                  <a:lnTo>
                    <a:pt x="13361" y="159340"/>
                  </a:lnTo>
                  <a:cubicBezTo>
                    <a:pt x="12881" y="150244"/>
                    <a:pt x="12423" y="135471"/>
                    <a:pt x="12338" y="126363"/>
                  </a:cubicBezTo>
                  <a:lnTo>
                    <a:pt x="12338" y="126362"/>
                  </a:lnTo>
                  <a:cubicBezTo>
                    <a:pt x="12252" y="117254"/>
                    <a:pt x="12582" y="102481"/>
                    <a:pt x="13073" y="93386"/>
                  </a:cubicBezTo>
                  <a:lnTo>
                    <a:pt x="13075" y="93339"/>
                  </a:lnTo>
                  <a:cubicBezTo>
                    <a:pt x="13566" y="84244"/>
                    <a:pt x="14296" y="69478"/>
                    <a:pt x="14705" y="60379"/>
                  </a:cubicBezTo>
                  <a:lnTo>
                    <a:pt x="14707" y="60346"/>
                  </a:lnTo>
                  <a:cubicBezTo>
                    <a:pt x="15116" y="51247"/>
                    <a:pt x="15536" y="36471"/>
                    <a:pt x="15646" y="27364"/>
                  </a:cubicBezTo>
                  <a:lnTo>
                    <a:pt x="15646" y="27361"/>
                  </a:lnTo>
                  <a:cubicBezTo>
                    <a:pt x="15755" y="18254"/>
                    <a:pt x="15600" y="3475"/>
                    <a:pt x="15300" y="-5629"/>
                  </a:cubicBezTo>
                  <a:lnTo>
                    <a:pt x="15299" y="-5646"/>
                  </a:lnTo>
                  <a:cubicBezTo>
                    <a:pt x="14999" y="-14750"/>
                    <a:pt x="14213" y="-29510"/>
                    <a:pt x="13544" y="-38593"/>
                  </a:cubicBezTo>
                  <a:lnTo>
                    <a:pt x="13537" y="-38682"/>
                  </a:lnTo>
                  <a:cubicBezTo>
                    <a:pt x="12868" y="-47765"/>
                    <a:pt x="12030" y="-62524"/>
                    <a:pt x="11668" y="-71624"/>
                  </a:cubicBezTo>
                  <a:lnTo>
                    <a:pt x="11667" y="-71651"/>
                  </a:lnTo>
                  <a:cubicBezTo>
                    <a:pt x="11304" y="-80751"/>
                    <a:pt x="11147" y="-95528"/>
                    <a:pt x="11315" y="-104635"/>
                  </a:cubicBezTo>
                  <a:lnTo>
                    <a:pt x="11316" y="-104640"/>
                  </a:lnTo>
                  <a:cubicBezTo>
                    <a:pt x="11484" y="-113747"/>
                    <a:pt x="12304" y="-128498"/>
                    <a:pt x="13146" y="-137567"/>
                  </a:cubicBezTo>
                  <a:lnTo>
                    <a:pt x="14685" y="-154138"/>
                  </a:lnTo>
                  <a:lnTo>
                    <a:pt x="16232" y="-170709"/>
                  </a:lnTo>
                  <a:cubicBezTo>
                    <a:pt x="17078" y="-179778"/>
                    <a:pt x="17866" y="-194529"/>
                    <a:pt x="17990" y="-203636"/>
                  </a:cubicBezTo>
                  <a:lnTo>
                    <a:pt x="18065" y="-209139"/>
                  </a:lnTo>
                  <a:cubicBezTo>
                    <a:pt x="18148" y="-215210"/>
                    <a:pt x="19547" y="-224882"/>
                    <a:pt x="21189" y="-230728"/>
                  </a:cubicBezTo>
                  <a:lnTo>
                    <a:pt x="22325" y="-234773"/>
                  </a:lnTo>
                  <a:cubicBezTo>
                    <a:pt x="23967" y="-240618"/>
                    <a:pt x="30212" y="-245762"/>
                    <a:pt x="36264" y="-246253"/>
                  </a:cubicBezTo>
                  <a:lnTo>
                    <a:pt x="52818" y="-247598"/>
                  </a:lnTo>
                  <a:cubicBezTo>
                    <a:pt x="55844" y="-247844"/>
                    <a:pt x="60763" y="-247965"/>
                    <a:pt x="63797" y="-247869"/>
                  </a:cubicBezTo>
                  <a:lnTo>
                    <a:pt x="79750" y="-247362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3" name="MMConnector">
              <a:extLst>
                <a:ext uri="{FF2B5EF4-FFF2-40B4-BE49-F238E27FC236}">
                  <a16:creationId xmlns:a16="http://schemas.microsoft.com/office/drawing/2014/main" id="{75EB28E0-960A-D34D-BD3F-7A3ACBDE1A6D}"/>
                </a:ext>
              </a:extLst>
            </p:cNvPr>
            <p:cNvSpPr/>
            <p:nvPr/>
          </p:nvSpPr>
          <p:spPr>
            <a:xfrm>
              <a:off x="5948089" y="3728497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-79750" y="-141350"/>
                  </a:moveTo>
                  <a:lnTo>
                    <a:pt x="-63221" y="-140370"/>
                  </a:lnTo>
                  <a:cubicBezTo>
                    <a:pt x="-54129" y="-139830"/>
                    <a:pt x="-39358" y="-139443"/>
                    <a:pt x="-30250" y="-139504"/>
                  </a:cubicBezTo>
                  <a:lnTo>
                    <a:pt x="-24750" y="-139541"/>
                  </a:lnTo>
                  <a:cubicBezTo>
                    <a:pt x="-18678" y="-139583"/>
                    <a:pt x="-8870" y="-138928"/>
                    <a:pt x="-2858" y="-138081"/>
                  </a:cubicBezTo>
                  <a:lnTo>
                    <a:pt x="2085" y="-137385"/>
                  </a:lnTo>
                  <a:cubicBezTo>
                    <a:pt x="8098" y="-136538"/>
                    <a:pt x="13006" y="-130922"/>
                    <a:pt x="13041" y="-124850"/>
                  </a:cubicBezTo>
                  <a:lnTo>
                    <a:pt x="13072" y="-119350"/>
                  </a:lnTo>
                  <a:cubicBezTo>
                    <a:pt x="13125" y="-110242"/>
                    <a:pt x="13436" y="-95463"/>
                    <a:pt x="13767" y="-86361"/>
                  </a:cubicBezTo>
                  <a:lnTo>
                    <a:pt x="13768" y="-86339"/>
                  </a:lnTo>
                  <a:cubicBezTo>
                    <a:pt x="14099" y="-77237"/>
                    <a:pt x="14757" y="-62468"/>
                    <a:pt x="15237" y="-53373"/>
                  </a:cubicBezTo>
                  <a:lnTo>
                    <a:pt x="15239" y="-53327"/>
                  </a:lnTo>
                  <a:cubicBezTo>
                    <a:pt x="15719" y="-44232"/>
                    <a:pt x="16177" y="-29458"/>
                    <a:pt x="16262" y="-20351"/>
                  </a:cubicBezTo>
                  <a:lnTo>
                    <a:pt x="16262" y="-20349"/>
                  </a:lnTo>
                  <a:cubicBezTo>
                    <a:pt x="16348" y="-11242"/>
                    <a:pt x="16018" y="3531"/>
                    <a:pt x="15527" y="12626"/>
                  </a:cubicBezTo>
                  <a:lnTo>
                    <a:pt x="15525" y="12674"/>
                  </a:lnTo>
                  <a:cubicBezTo>
                    <a:pt x="15034" y="21769"/>
                    <a:pt x="14304" y="36535"/>
                    <a:pt x="13895" y="45633"/>
                  </a:cubicBezTo>
                  <a:lnTo>
                    <a:pt x="13893" y="45667"/>
                  </a:lnTo>
                  <a:cubicBezTo>
                    <a:pt x="13484" y="54765"/>
                    <a:pt x="13064" y="69541"/>
                    <a:pt x="12954" y="78649"/>
                  </a:cubicBezTo>
                  <a:lnTo>
                    <a:pt x="12954" y="78651"/>
                  </a:lnTo>
                  <a:cubicBezTo>
                    <a:pt x="12845" y="87759"/>
                    <a:pt x="13000" y="102538"/>
                    <a:pt x="13300" y="111641"/>
                  </a:cubicBezTo>
                  <a:lnTo>
                    <a:pt x="13482" y="117156"/>
                  </a:lnTo>
                  <a:cubicBezTo>
                    <a:pt x="13682" y="123225"/>
                    <a:pt x="18252" y="130353"/>
                    <a:pt x="23683" y="133068"/>
                  </a:cubicBezTo>
                  <a:lnTo>
                    <a:pt x="26461" y="134456"/>
                  </a:lnTo>
                  <a:cubicBezTo>
                    <a:pt x="31892" y="137171"/>
                    <a:pt x="41224" y="139179"/>
                    <a:pt x="47291" y="138937"/>
                  </a:cubicBezTo>
                  <a:lnTo>
                    <a:pt x="69300" y="138060"/>
                  </a:lnTo>
                  <a:cubicBezTo>
                    <a:pt x="69300" y="138060"/>
                    <a:pt x="69300" y="138060"/>
                    <a:pt x="69300" y="138060"/>
                  </a:cubicBezTo>
                  <a:lnTo>
                    <a:pt x="79750" y="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4" name="MMConnector">
              <a:extLst>
                <a:ext uri="{FF2B5EF4-FFF2-40B4-BE49-F238E27FC236}">
                  <a16:creationId xmlns:a16="http://schemas.microsoft.com/office/drawing/2014/main" id="{5801E29D-E45C-584F-A28E-F0F993B8647A}"/>
                </a:ext>
              </a:extLst>
            </p:cNvPr>
            <p:cNvSpPr/>
            <p:nvPr/>
          </p:nvSpPr>
          <p:spPr>
            <a:xfrm>
              <a:off x="5948089" y="4011197"/>
              <a:ext cx="159500" cy="848100"/>
            </a:xfrm>
            <a:custGeom>
              <a:avLst/>
              <a:gdLst/>
              <a:ahLst/>
              <a:cxnLst/>
              <a:rect l="0" t="0" r="0" b="0"/>
              <a:pathLst>
                <a:path w="159500" h="848100" fill="none">
                  <a:moveTo>
                    <a:pt x="-79750" y="-424050"/>
                  </a:moveTo>
                  <a:lnTo>
                    <a:pt x="-63221" y="-423070"/>
                  </a:lnTo>
                  <a:cubicBezTo>
                    <a:pt x="-54129" y="-422530"/>
                    <a:pt x="-39358" y="-422143"/>
                    <a:pt x="-30250" y="-422204"/>
                  </a:cubicBezTo>
                  <a:lnTo>
                    <a:pt x="-24750" y="-422241"/>
                  </a:lnTo>
                  <a:cubicBezTo>
                    <a:pt x="-18678" y="-422283"/>
                    <a:pt x="-8870" y="-421628"/>
                    <a:pt x="-2858" y="-420781"/>
                  </a:cubicBezTo>
                  <a:lnTo>
                    <a:pt x="2085" y="-420085"/>
                  </a:lnTo>
                  <a:cubicBezTo>
                    <a:pt x="8098" y="-419238"/>
                    <a:pt x="13006" y="-413622"/>
                    <a:pt x="13041" y="-407550"/>
                  </a:cubicBezTo>
                  <a:lnTo>
                    <a:pt x="13072" y="-402050"/>
                  </a:lnTo>
                  <a:cubicBezTo>
                    <a:pt x="13125" y="-392942"/>
                    <a:pt x="13436" y="-378163"/>
                    <a:pt x="13767" y="-369061"/>
                  </a:cubicBezTo>
                  <a:lnTo>
                    <a:pt x="13768" y="-369039"/>
                  </a:lnTo>
                  <a:cubicBezTo>
                    <a:pt x="14099" y="-359937"/>
                    <a:pt x="14757" y="-345168"/>
                    <a:pt x="15237" y="-336073"/>
                  </a:cubicBezTo>
                  <a:lnTo>
                    <a:pt x="15239" y="-336027"/>
                  </a:lnTo>
                  <a:cubicBezTo>
                    <a:pt x="15719" y="-326932"/>
                    <a:pt x="16177" y="-312158"/>
                    <a:pt x="16262" y="-303051"/>
                  </a:cubicBezTo>
                  <a:lnTo>
                    <a:pt x="16262" y="-303049"/>
                  </a:lnTo>
                  <a:cubicBezTo>
                    <a:pt x="16348" y="-293942"/>
                    <a:pt x="16018" y="-279169"/>
                    <a:pt x="15527" y="-270074"/>
                  </a:cubicBezTo>
                  <a:lnTo>
                    <a:pt x="15525" y="-270026"/>
                  </a:lnTo>
                  <a:cubicBezTo>
                    <a:pt x="15034" y="-260931"/>
                    <a:pt x="14304" y="-246165"/>
                    <a:pt x="13895" y="-237067"/>
                  </a:cubicBezTo>
                  <a:lnTo>
                    <a:pt x="13893" y="-237033"/>
                  </a:lnTo>
                  <a:cubicBezTo>
                    <a:pt x="13484" y="-227935"/>
                    <a:pt x="13064" y="-213159"/>
                    <a:pt x="12954" y="-204051"/>
                  </a:cubicBezTo>
                  <a:lnTo>
                    <a:pt x="12954" y="-204049"/>
                  </a:lnTo>
                  <a:cubicBezTo>
                    <a:pt x="12845" y="-194941"/>
                    <a:pt x="13000" y="-180162"/>
                    <a:pt x="13300" y="-171059"/>
                  </a:cubicBezTo>
                  <a:lnTo>
                    <a:pt x="13301" y="-171041"/>
                  </a:lnTo>
                  <a:cubicBezTo>
                    <a:pt x="13601" y="-161938"/>
                    <a:pt x="14387" y="-147178"/>
                    <a:pt x="15056" y="-138095"/>
                  </a:cubicBezTo>
                  <a:lnTo>
                    <a:pt x="15063" y="-138005"/>
                  </a:lnTo>
                  <a:cubicBezTo>
                    <a:pt x="15732" y="-128922"/>
                    <a:pt x="16570" y="-114164"/>
                    <a:pt x="16932" y="-105063"/>
                  </a:cubicBezTo>
                  <a:lnTo>
                    <a:pt x="16933" y="-105037"/>
                  </a:lnTo>
                  <a:cubicBezTo>
                    <a:pt x="17296" y="-95936"/>
                    <a:pt x="17453" y="-81159"/>
                    <a:pt x="17285" y="-72053"/>
                  </a:cubicBezTo>
                  <a:lnTo>
                    <a:pt x="17284" y="-72047"/>
                  </a:lnTo>
                  <a:cubicBezTo>
                    <a:pt x="17116" y="-62941"/>
                    <a:pt x="16296" y="-48190"/>
                    <a:pt x="15454" y="-39121"/>
                  </a:cubicBezTo>
                  <a:lnTo>
                    <a:pt x="13915" y="-22550"/>
                  </a:lnTo>
                  <a:lnTo>
                    <a:pt x="12368" y="-5979"/>
                  </a:lnTo>
                  <a:cubicBezTo>
                    <a:pt x="11522" y="3090"/>
                    <a:pt x="10734" y="17841"/>
                    <a:pt x="10610" y="26948"/>
                  </a:cubicBezTo>
                  <a:lnTo>
                    <a:pt x="10610" y="26952"/>
                  </a:lnTo>
                  <a:cubicBezTo>
                    <a:pt x="10486" y="36059"/>
                    <a:pt x="10813" y="50830"/>
                    <a:pt x="11341" y="59922"/>
                  </a:cubicBezTo>
                  <a:lnTo>
                    <a:pt x="11344" y="59978"/>
                  </a:lnTo>
                  <a:cubicBezTo>
                    <a:pt x="11872" y="69070"/>
                    <a:pt x="12899" y="83818"/>
                    <a:pt x="13636" y="92896"/>
                  </a:cubicBezTo>
                  <a:lnTo>
                    <a:pt x="13645" y="93004"/>
                  </a:lnTo>
                  <a:cubicBezTo>
                    <a:pt x="14382" y="102082"/>
                    <a:pt x="15172" y="116840"/>
                    <a:pt x="15408" y="125944"/>
                  </a:cubicBezTo>
                  <a:lnTo>
                    <a:pt x="15409" y="125956"/>
                  </a:lnTo>
                  <a:cubicBezTo>
                    <a:pt x="15645" y="135060"/>
                    <a:pt x="15800" y="149842"/>
                    <a:pt x="15755" y="158950"/>
                  </a:cubicBezTo>
                  <a:lnTo>
                    <a:pt x="15755" y="158950"/>
                  </a:lnTo>
                  <a:cubicBezTo>
                    <a:pt x="15711" y="168058"/>
                    <a:pt x="15580" y="182841"/>
                    <a:pt x="15463" y="191949"/>
                  </a:cubicBezTo>
                  <a:lnTo>
                    <a:pt x="15463" y="191951"/>
                  </a:lnTo>
                  <a:cubicBezTo>
                    <a:pt x="15346" y="201059"/>
                    <a:pt x="15208" y="215842"/>
                    <a:pt x="15155" y="224950"/>
                  </a:cubicBezTo>
                  <a:lnTo>
                    <a:pt x="15155" y="224950"/>
                  </a:lnTo>
                  <a:cubicBezTo>
                    <a:pt x="15102" y="234058"/>
                    <a:pt x="14959" y="248841"/>
                    <a:pt x="14837" y="257949"/>
                  </a:cubicBezTo>
                  <a:lnTo>
                    <a:pt x="14837" y="257951"/>
                  </a:lnTo>
                  <a:cubicBezTo>
                    <a:pt x="14714" y="267059"/>
                    <a:pt x="14137" y="281827"/>
                    <a:pt x="13547" y="290915"/>
                  </a:cubicBezTo>
                  <a:lnTo>
                    <a:pt x="13543" y="290985"/>
                  </a:lnTo>
                  <a:cubicBezTo>
                    <a:pt x="12953" y="300073"/>
                    <a:pt x="11901" y="314820"/>
                    <a:pt x="11194" y="323900"/>
                  </a:cubicBezTo>
                  <a:lnTo>
                    <a:pt x="11186" y="324000"/>
                  </a:lnTo>
                  <a:cubicBezTo>
                    <a:pt x="10479" y="333080"/>
                    <a:pt x="9785" y="347841"/>
                    <a:pt x="9637" y="356948"/>
                  </a:cubicBezTo>
                  <a:lnTo>
                    <a:pt x="9636" y="356952"/>
                  </a:lnTo>
                  <a:cubicBezTo>
                    <a:pt x="9488" y="366059"/>
                    <a:pt x="9647" y="380837"/>
                    <a:pt x="9991" y="389938"/>
                  </a:cubicBezTo>
                  <a:lnTo>
                    <a:pt x="10200" y="395458"/>
                  </a:lnTo>
                  <a:cubicBezTo>
                    <a:pt x="10430" y="401526"/>
                    <a:pt x="14228" y="409802"/>
                    <a:pt x="18680" y="413932"/>
                  </a:cubicBezTo>
                  <a:lnTo>
                    <a:pt x="22736" y="417696"/>
                  </a:lnTo>
                  <a:cubicBezTo>
                    <a:pt x="27187" y="421826"/>
                    <a:pt x="35723" y="424958"/>
                    <a:pt x="41789" y="424687"/>
                  </a:cubicBezTo>
                  <a:lnTo>
                    <a:pt x="58305" y="423949"/>
                  </a:lnTo>
                  <a:cubicBezTo>
                    <a:pt x="61338" y="423813"/>
                    <a:pt x="66263" y="423757"/>
                    <a:pt x="69299" y="423823"/>
                  </a:cubicBezTo>
                  <a:lnTo>
                    <a:pt x="79750" y="4240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5" name="MMConnector">
              <a:extLst>
                <a:ext uri="{FF2B5EF4-FFF2-40B4-BE49-F238E27FC236}">
                  <a16:creationId xmlns:a16="http://schemas.microsoft.com/office/drawing/2014/main" id="{1998F8CB-4E38-584A-9F71-28C3029AEB44}"/>
                </a:ext>
              </a:extLst>
            </p:cNvPr>
            <p:cNvSpPr/>
            <p:nvPr/>
          </p:nvSpPr>
          <p:spPr>
            <a:xfrm>
              <a:off x="6278089" y="305708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35338"/>
                  </a:moveTo>
                  <a:lnTo>
                    <a:pt x="-63221" y="36318"/>
                  </a:lnTo>
                  <a:cubicBezTo>
                    <a:pt x="-54129" y="36857"/>
                    <a:pt x="-39358" y="37245"/>
                    <a:pt x="-30250" y="37183"/>
                  </a:cubicBezTo>
                  <a:lnTo>
                    <a:pt x="-24750" y="37146"/>
                  </a:lnTo>
                  <a:cubicBezTo>
                    <a:pt x="-18678" y="37105"/>
                    <a:pt x="-8965" y="35893"/>
                    <a:pt x="-3069" y="34441"/>
                  </a:cubicBezTo>
                  <a:lnTo>
                    <a:pt x="4942" y="32468"/>
                  </a:lnTo>
                  <a:cubicBezTo>
                    <a:pt x="10837" y="31016"/>
                    <a:pt x="15594" y="24910"/>
                    <a:pt x="15559" y="18838"/>
                  </a:cubicBezTo>
                  <a:lnTo>
                    <a:pt x="15496" y="7837"/>
                  </a:lnTo>
                  <a:cubicBezTo>
                    <a:pt x="15461" y="1765"/>
                    <a:pt x="16094" y="-8046"/>
                    <a:pt x="16909" y="-14063"/>
                  </a:cubicBezTo>
                  <a:lnTo>
                    <a:pt x="18324" y="-24505"/>
                  </a:lnTo>
                  <a:cubicBezTo>
                    <a:pt x="19139" y="-30522"/>
                    <a:pt x="24721" y="-35665"/>
                    <a:pt x="30785" y="-35985"/>
                  </a:cubicBezTo>
                  <a:lnTo>
                    <a:pt x="41815" y="-36566"/>
                  </a:lnTo>
                  <a:cubicBezTo>
                    <a:pt x="47879" y="-36886"/>
                    <a:pt x="57717" y="-36816"/>
                    <a:pt x="63775" y="-36409"/>
                  </a:cubicBezTo>
                  <a:lnTo>
                    <a:pt x="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6" name="MMConnector">
              <a:extLst>
                <a:ext uri="{FF2B5EF4-FFF2-40B4-BE49-F238E27FC236}">
                  <a16:creationId xmlns:a16="http://schemas.microsoft.com/office/drawing/2014/main" id="{3E9D1E9B-3E02-974E-B7B4-17C366AEBE28}"/>
                </a:ext>
              </a:extLst>
            </p:cNvPr>
            <p:cNvSpPr/>
            <p:nvPr/>
          </p:nvSpPr>
          <p:spPr>
            <a:xfrm>
              <a:off x="6278089" y="3410460"/>
              <a:ext cx="159500" cy="636075"/>
            </a:xfrm>
            <a:custGeom>
              <a:avLst/>
              <a:gdLst/>
              <a:ahLst/>
              <a:cxnLst/>
              <a:rect l="0" t="0" r="0" b="0"/>
              <a:pathLst>
                <a:path w="159500" h="636075" fill="none">
                  <a:moveTo>
                    <a:pt x="-79750" y="-318037"/>
                  </a:moveTo>
                  <a:lnTo>
                    <a:pt x="-63221" y="-317057"/>
                  </a:lnTo>
                  <a:cubicBezTo>
                    <a:pt x="-54129" y="-316518"/>
                    <a:pt x="-39358" y="-316130"/>
                    <a:pt x="-30250" y="-316192"/>
                  </a:cubicBezTo>
                  <a:lnTo>
                    <a:pt x="-24750" y="-316229"/>
                  </a:lnTo>
                  <a:cubicBezTo>
                    <a:pt x="-18678" y="-316270"/>
                    <a:pt x="-8870" y="-315616"/>
                    <a:pt x="-2858" y="-314769"/>
                  </a:cubicBezTo>
                  <a:lnTo>
                    <a:pt x="2085" y="-314072"/>
                  </a:lnTo>
                  <a:cubicBezTo>
                    <a:pt x="8098" y="-313225"/>
                    <a:pt x="13006" y="-307610"/>
                    <a:pt x="13041" y="-301538"/>
                  </a:cubicBezTo>
                  <a:lnTo>
                    <a:pt x="13072" y="-296037"/>
                  </a:lnTo>
                  <a:cubicBezTo>
                    <a:pt x="13125" y="-286929"/>
                    <a:pt x="13436" y="-272150"/>
                    <a:pt x="13767" y="-263048"/>
                  </a:cubicBezTo>
                  <a:lnTo>
                    <a:pt x="13768" y="-263027"/>
                  </a:lnTo>
                  <a:cubicBezTo>
                    <a:pt x="14099" y="-253925"/>
                    <a:pt x="14757" y="-239156"/>
                    <a:pt x="15237" y="-230060"/>
                  </a:cubicBezTo>
                  <a:lnTo>
                    <a:pt x="15239" y="-230015"/>
                  </a:lnTo>
                  <a:cubicBezTo>
                    <a:pt x="15719" y="-220919"/>
                    <a:pt x="16177" y="-206146"/>
                    <a:pt x="16262" y="-197038"/>
                  </a:cubicBezTo>
                  <a:lnTo>
                    <a:pt x="16262" y="-197037"/>
                  </a:lnTo>
                  <a:cubicBezTo>
                    <a:pt x="16348" y="-187929"/>
                    <a:pt x="16018" y="-173156"/>
                    <a:pt x="15527" y="-164061"/>
                  </a:cubicBezTo>
                  <a:lnTo>
                    <a:pt x="15525" y="-164014"/>
                  </a:lnTo>
                  <a:cubicBezTo>
                    <a:pt x="15034" y="-154919"/>
                    <a:pt x="14304" y="-140153"/>
                    <a:pt x="13895" y="-131054"/>
                  </a:cubicBezTo>
                  <a:lnTo>
                    <a:pt x="13893" y="-131021"/>
                  </a:lnTo>
                  <a:cubicBezTo>
                    <a:pt x="13484" y="-121922"/>
                    <a:pt x="13064" y="-107146"/>
                    <a:pt x="12954" y="-98039"/>
                  </a:cubicBezTo>
                  <a:lnTo>
                    <a:pt x="12954" y="-98036"/>
                  </a:lnTo>
                  <a:cubicBezTo>
                    <a:pt x="12845" y="-88929"/>
                    <a:pt x="13000" y="-74150"/>
                    <a:pt x="13300" y="-65046"/>
                  </a:cubicBezTo>
                  <a:lnTo>
                    <a:pt x="13301" y="-65029"/>
                  </a:lnTo>
                  <a:cubicBezTo>
                    <a:pt x="13601" y="-55925"/>
                    <a:pt x="14387" y="-41165"/>
                    <a:pt x="15056" y="-32082"/>
                  </a:cubicBezTo>
                  <a:lnTo>
                    <a:pt x="15063" y="-31993"/>
                  </a:lnTo>
                  <a:cubicBezTo>
                    <a:pt x="15732" y="-22910"/>
                    <a:pt x="16570" y="-8151"/>
                    <a:pt x="16932" y="949"/>
                  </a:cubicBezTo>
                  <a:lnTo>
                    <a:pt x="16933" y="976"/>
                  </a:lnTo>
                  <a:cubicBezTo>
                    <a:pt x="17296" y="10076"/>
                    <a:pt x="17453" y="24853"/>
                    <a:pt x="17285" y="33960"/>
                  </a:cubicBezTo>
                  <a:lnTo>
                    <a:pt x="17284" y="33965"/>
                  </a:lnTo>
                  <a:cubicBezTo>
                    <a:pt x="17116" y="43072"/>
                    <a:pt x="16296" y="57823"/>
                    <a:pt x="15454" y="66892"/>
                  </a:cubicBezTo>
                  <a:lnTo>
                    <a:pt x="13915" y="83463"/>
                  </a:lnTo>
                  <a:lnTo>
                    <a:pt x="12368" y="100034"/>
                  </a:lnTo>
                  <a:cubicBezTo>
                    <a:pt x="11522" y="109103"/>
                    <a:pt x="10734" y="123854"/>
                    <a:pt x="10610" y="132961"/>
                  </a:cubicBezTo>
                  <a:lnTo>
                    <a:pt x="10610" y="132964"/>
                  </a:lnTo>
                  <a:cubicBezTo>
                    <a:pt x="10486" y="142071"/>
                    <a:pt x="10813" y="156842"/>
                    <a:pt x="11341" y="165935"/>
                  </a:cubicBezTo>
                  <a:lnTo>
                    <a:pt x="11344" y="165990"/>
                  </a:lnTo>
                  <a:cubicBezTo>
                    <a:pt x="11872" y="175083"/>
                    <a:pt x="12899" y="189830"/>
                    <a:pt x="13636" y="198908"/>
                  </a:cubicBezTo>
                  <a:lnTo>
                    <a:pt x="13645" y="199017"/>
                  </a:lnTo>
                  <a:cubicBezTo>
                    <a:pt x="14382" y="208095"/>
                    <a:pt x="15172" y="222852"/>
                    <a:pt x="15408" y="231957"/>
                  </a:cubicBezTo>
                  <a:lnTo>
                    <a:pt x="15409" y="231968"/>
                  </a:lnTo>
                  <a:cubicBezTo>
                    <a:pt x="15645" y="241073"/>
                    <a:pt x="15800" y="255854"/>
                    <a:pt x="15755" y="264962"/>
                  </a:cubicBezTo>
                  <a:lnTo>
                    <a:pt x="15755" y="264963"/>
                  </a:lnTo>
                  <a:cubicBezTo>
                    <a:pt x="15711" y="274071"/>
                    <a:pt x="15389" y="288849"/>
                    <a:pt x="15038" y="297950"/>
                  </a:cubicBezTo>
                  <a:lnTo>
                    <a:pt x="14936" y="300598"/>
                  </a:lnTo>
                  <a:cubicBezTo>
                    <a:pt x="14585" y="309699"/>
                    <a:pt x="21692" y="317129"/>
                    <a:pt x="30800" y="317182"/>
                  </a:cubicBezTo>
                  <a:lnTo>
                    <a:pt x="36300" y="317215"/>
                  </a:lnTo>
                  <a:cubicBezTo>
                    <a:pt x="42372" y="317250"/>
                    <a:pt x="52228" y="317346"/>
                    <a:pt x="58299" y="317429"/>
                  </a:cubicBezTo>
                  <a:lnTo>
                    <a:pt x="79750" y="317722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7" name="MMConnector">
              <a:extLst>
                <a:ext uri="{FF2B5EF4-FFF2-40B4-BE49-F238E27FC236}">
                  <a16:creationId xmlns:a16="http://schemas.microsoft.com/office/drawing/2014/main" id="{F540A503-D280-2F47-9702-B0DC2B19E61D}"/>
                </a:ext>
              </a:extLst>
            </p:cNvPr>
            <p:cNvSpPr/>
            <p:nvPr/>
          </p:nvSpPr>
          <p:spPr>
            <a:xfrm>
              <a:off x="6657589" y="2739048"/>
              <a:ext cx="159500" cy="565400"/>
            </a:xfrm>
            <a:custGeom>
              <a:avLst/>
              <a:gdLst/>
              <a:ahLst/>
              <a:cxnLst/>
              <a:rect l="0" t="0" r="0" b="0"/>
              <a:pathLst>
                <a:path w="159500" h="565400" fill="none">
                  <a:moveTo>
                    <a:pt x="-79750" y="282700"/>
                  </a:moveTo>
                  <a:lnTo>
                    <a:pt x="-63221" y="283680"/>
                  </a:lnTo>
                  <a:cubicBezTo>
                    <a:pt x="-54129" y="284220"/>
                    <a:pt x="-39358" y="284607"/>
                    <a:pt x="-30250" y="284546"/>
                  </a:cubicBezTo>
                  <a:lnTo>
                    <a:pt x="-24750" y="284509"/>
                  </a:lnTo>
                  <a:cubicBezTo>
                    <a:pt x="-18678" y="284467"/>
                    <a:pt x="-8965" y="283256"/>
                    <a:pt x="-3069" y="281804"/>
                  </a:cubicBezTo>
                  <a:lnTo>
                    <a:pt x="4942" y="279831"/>
                  </a:lnTo>
                  <a:cubicBezTo>
                    <a:pt x="10837" y="278379"/>
                    <a:pt x="15594" y="272272"/>
                    <a:pt x="15559" y="266200"/>
                  </a:cubicBezTo>
                  <a:lnTo>
                    <a:pt x="15528" y="260700"/>
                  </a:lnTo>
                  <a:cubicBezTo>
                    <a:pt x="15475" y="251592"/>
                    <a:pt x="15164" y="236813"/>
                    <a:pt x="14833" y="227711"/>
                  </a:cubicBezTo>
                  <a:lnTo>
                    <a:pt x="14832" y="227689"/>
                  </a:lnTo>
                  <a:cubicBezTo>
                    <a:pt x="14501" y="218587"/>
                    <a:pt x="13843" y="203818"/>
                    <a:pt x="13363" y="194723"/>
                  </a:cubicBezTo>
                  <a:lnTo>
                    <a:pt x="13361" y="194677"/>
                  </a:lnTo>
                  <a:cubicBezTo>
                    <a:pt x="12881" y="185582"/>
                    <a:pt x="12423" y="170808"/>
                    <a:pt x="12338" y="161701"/>
                  </a:cubicBezTo>
                  <a:lnTo>
                    <a:pt x="12338" y="161699"/>
                  </a:lnTo>
                  <a:cubicBezTo>
                    <a:pt x="12252" y="152592"/>
                    <a:pt x="12582" y="137819"/>
                    <a:pt x="13073" y="128724"/>
                  </a:cubicBezTo>
                  <a:lnTo>
                    <a:pt x="13075" y="128676"/>
                  </a:lnTo>
                  <a:cubicBezTo>
                    <a:pt x="13566" y="119581"/>
                    <a:pt x="14296" y="104815"/>
                    <a:pt x="14705" y="95717"/>
                  </a:cubicBezTo>
                  <a:lnTo>
                    <a:pt x="14707" y="95683"/>
                  </a:lnTo>
                  <a:cubicBezTo>
                    <a:pt x="15116" y="86585"/>
                    <a:pt x="15536" y="71809"/>
                    <a:pt x="15646" y="62701"/>
                  </a:cubicBezTo>
                  <a:lnTo>
                    <a:pt x="15646" y="62699"/>
                  </a:lnTo>
                  <a:cubicBezTo>
                    <a:pt x="15755" y="53591"/>
                    <a:pt x="15600" y="38812"/>
                    <a:pt x="15300" y="29709"/>
                  </a:cubicBezTo>
                  <a:lnTo>
                    <a:pt x="15299" y="29691"/>
                  </a:lnTo>
                  <a:cubicBezTo>
                    <a:pt x="14999" y="20588"/>
                    <a:pt x="14213" y="5828"/>
                    <a:pt x="13544" y="-3255"/>
                  </a:cubicBezTo>
                  <a:lnTo>
                    <a:pt x="13537" y="-3345"/>
                  </a:lnTo>
                  <a:cubicBezTo>
                    <a:pt x="12868" y="-12428"/>
                    <a:pt x="12030" y="-27186"/>
                    <a:pt x="11668" y="-36287"/>
                  </a:cubicBezTo>
                  <a:lnTo>
                    <a:pt x="11667" y="-36313"/>
                  </a:lnTo>
                  <a:cubicBezTo>
                    <a:pt x="11304" y="-45414"/>
                    <a:pt x="11147" y="-60191"/>
                    <a:pt x="11315" y="-69297"/>
                  </a:cubicBezTo>
                  <a:lnTo>
                    <a:pt x="11316" y="-69303"/>
                  </a:lnTo>
                  <a:cubicBezTo>
                    <a:pt x="11484" y="-78409"/>
                    <a:pt x="12304" y="-93160"/>
                    <a:pt x="13146" y="-102229"/>
                  </a:cubicBezTo>
                  <a:lnTo>
                    <a:pt x="14685" y="-118800"/>
                  </a:lnTo>
                  <a:lnTo>
                    <a:pt x="16232" y="-135371"/>
                  </a:lnTo>
                  <a:cubicBezTo>
                    <a:pt x="17078" y="-144440"/>
                    <a:pt x="17866" y="-159191"/>
                    <a:pt x="17990" y="-168298"/>
                  </a:cubicBezTo>
                  <a:lnTo>
                    <a:pt x="17990" y="-168302"/>
                  </a:lnTo>
                  <a:cubicBezTo>
                    <a:pt x="18114" y="-177409"/>
                    <a:pt x="17787" y="-192180"/>
                    <a:pt x="17259" y="-201272"/>
                  </a:cubicBezTo>
                  <a:lnTo>
                    <a:pt x="17256" y="-201328"/>
                  </a:lnTo>
                  <a:cubicBezTo>
                    <a:pt x="16728" y="-210420"/>
                    <a:pt x="15701" y="-225168"/>
                    <a:pt x="14964" y="-234246"/>
                  </a:cubicBezTo>
                  <a:lnTo>
                    <a:pt x="14955" y="-234354"/>
                  </a:lnTo>
                  <a:cubicBezTo>
                    <a:pt x="14218" y="-243432"/>
                    <a:pt x="14963" y="-258069"/>
                    <a:pt x="16618" y="-267025"/>
                  </a:cubicBezTo>
                  <a:lnTo>
                    <a:pt x="16801" y="-268011"/>
                  </a:lnTo>
                  <a:cubicBezTo>
                    <a:pt x="18456" y="-276968"/>
                    <a:pt x="27192" y="-284200"/>
                    <a:pt x="36300" y="-284155"/>
                  </a:cubicBezTo>
                  <a:lnTo>
                    <a:pt x="41800" y="-284074"/>
                  </a:lnTo>
                  <a:cubicBezTo>
                    <a:pt x="47872" y="-284074"/>
                    <a:pt x="57722" y="-283823"/>
                    <a:pt x="63786" y="-283514"/>
                  </a:cubicBezTo>
                  <a:lnTo>
                    <a:pt x="79750" y="-28270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8" name="MMConnector">
              <a:extLst>
                <a:ext uri="{FF2B5EF4-FFF2-40B4-BE49-F238E27FC236}">
                  <a16:creationId xmlns:a16="http://schemas.microsoft.com/office/drawing/2014/main" id="{0F5532ED-1ED7-C847-BC3C-D717BF5FFC42}"/>
                </a:ext>
              </a:extLst>
            </p:cNvPr>
            <p:cNvSpPr/>
            <p:nvPr/>
          </p:nvSpPr>
          <p:spPr>
            <a:xfrm>
              <a:off x="6657589" y="2809722"/>
              <a:ext cx="159500" cy="424050"/>
            </a:xfrm>
            <a:custGeom>
              <a:avLst/>
              <a:gdLst/>
              <a:ahLst/>
              <a:cxnLst/>
              <a:rect l="0" t="0" r="0" b="0"/>
              <a:pathLst>
                <a:path w="159500" h="424050" fill="none">
                  <a:moveTo>
                    <a:pt x="-79750" y="212025"/>
                  </a:moveTo>
                  <a:lnTo>
                    <a:pt x="-63221" y="213005"/>
                  </a:lnTo>
                  <a:cubicBezTo>
                    <a:pt x="-54129" y="213545"/>
                    <a:pt x="-39358" y="213932"/>
                    <a:pt x="-30250" y="213871"/>
                  </a:cubicBezTo>
                  <a:lnTo>
                    <a:pt x="-24750" y="213834"/>
                  </a:lnTo>
                  <a:cubicBezTo>
                    <a:pt x="-18678" y="213792"/>
                    <a:pt x="-8965" y="212581"/>
                    <a:pt x="-3069" y="211129"/>
                  </a:cubicBezTo>
                  <a:lnTo>
                    <a:pt x="4942" y="209156"/>
                  </a:lnTo>
                  <a:cubicBezTo>
                    <a:pt x="10837" y="207704"/>
                    <a:pt x="15594" y="201597"/>
                    <a:pt x="15559" y="195525"/>
                  </a:cubicBezTo>
                  <a:lnTo>
                    <a:pt x="15528" y="190025"/>
                  </a:lnTo>
                  <a:cubicBezTo>
                    <a:pt x="15475" y="180917"/>
                    <a:pt x="15164" y="166138"/>
                    <a:pt x="14833" y="157036"/>
                  </a:cubicBezTo>
                  <a:lnTo>
                    <a:pt x="14832" y="157014"/>
                  </a:lnTo>
                  <a:cubicBezTo>
                    <a:pt x="14501" y="147912"/>
                    <a:pt x="13843" y="133143"/>
                    <a:pt x="13363" y="124048"/>
                  </a:cubicBezTo>
                  <a:lnTo>
                    <a:pt x="13361" y="124002"/>
                  </a:lnTo>
                  <a:cubicBezTo>
                    <a:pt x="12881" y="114907"/>
                    <a:pt x="12423" y="100133"/>
                    <a:pt x="12338" y="91026"/>
                  </a:cubicBezTo>
                  <a:lnTo>
                    <a:pt x="12338" y="91024"/>
                  </a:lnTo>
                  <a:cubicBezTo>
                    <a:pt x="12252" y="81917"/>
                    <a:pt x="12582" y="67144"/>
                    <a:pt x="13073" y="58049"/>
                  </a:cubicBezTo>
                  <a:lnTo>
                    <a:pt x="13075" y="58001"/>
                  </a:lnTo>
                  <a:cubicBezTo>
                    <a:pt x="13566" y="48906"/>
                    <a:pt x="14296" y="34140"/>
                    <a:pt x="14705" y="25042"/>
                  </a:cubicBezTo>
                  <a:lnTo>
                    <a:pt x="14707" y="25008"/>
                  </a:lnTo>
                  <a:cubicBezTo>
                    <a:pt x="15116" y="15910"/>
                    <a:pt x="15536" y="1134"/>
                    <a:pt x="15646" y="-7974"/>
                  </a:cubicBezTo>
                  <a:lnTo>
                    <a:pt x="15646" y="-7976"/>
                  </a:lnTo>
                  <a:cubicBezTo>
                    <a:pt x="15755" y="-17084"/>
                    <a:pt x="15600" y="-31863"/>
                    <a:pt x="15300" y="-40966"/>
                  </a:cubicBezTo>
                  <a:lnTo>
                    <a:pt x="15299" y="-40984"/>
                  </a:lnTo>
                  <a:cubicBezTo>
                    <a:pt x="14999" y="-50087"/>
                    <a:pt x="14213" y="-64847"/>
                    <a:pt x="13544" y="-73930"/>
                  </a:cubicBezTo>
                  <a:lnTo>
                    <a:pt x="13537" y="-74020"/>
                  </a:lnTo>
                  <a:cubicBezTo>
                    <a:pt x="12868" y="-83103"/>
                    <a:pt x="12030" y="-97861"/>
                    <a:pt x="11668" y="-106962"/>
                  </a:cubicBezTo>
                  <a:lnTo>
                    <a:pt x="11667" y="-106988"/>
                  </a:lnTo>
                  <a:cubicBezTo>
                    <a:pt x="11304" y="-116089"/>
                    <a:pt x="11147" y="-130866"/>
                    <a:pt x="11315" y="-139972"/>
                  </a:cubicBezTo>
                  <a:lnTo>
                    <a:pt x="11316" y="-139978"/>
                  </a:lnTo>
                  <a:cubicBezTo>
                    <a:pt x="11484" y="-149084"/>
                    <a:pt x="12304" y="-163835"/>
                    <a:pt x="13146" y="-172904"/>
                  </a:cubicBezTo>
                  <a:lnTo>
                    <a:pt x="14176" y="-183999"/>
                  </a:lnTo>
                  <a:cubicBezTo>
                    <a:pt x="14457" y="-187022"/>
                    <a:pt x="15882" y="-191628"/>
                    <a:pt x="17358" y="-194281"/>
                  </a:cubicBezTo>
                  <a:lnTo>
                    <a:pt x="22626" y="-203753"/>
                  </a:lnTo>
                  <a:cubicBezTo>
                    <a:pt x="24102" y="-206406"/>
                    <a:pt x="27764" y="-208526"/>
                    <a:pt x="30799" y="-208485"/>
                  </a:cubicBezTo>
                  <a:lnTo>
                    <a:pt x="52801" y="-208185"/>
                  </a:lnTo>
                  <a:cubicBezTo>
                    <a:pt x="55836" y="-208144"/>
                    <a:pt x="60724" y="-208553"/>
                    <a:pt x="63711" y="-209098"/>
                  </a:cubicBezTo>
                  <a:lnTo>
                    <a:pt x="79750" y="-2120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39" name="MMConnector">
              <a:extLst>
                <a:ext uri="{FF2B5EF4-FFF2-40B4-BE49-F238E27FC236}">
                  <a16:creationId xmlns:a16="http://schemas.microsoft.com/office/drawing/2014/main" id="{73D523B7-AB71-2D4A-A3BC-0870E61B0AEB}"/>
                </a:ext>
              </a:extLst>
            </p:cNvPr>
            <p:cNvSpPr/>
            <p:nvPr/>
          </p:nvSpPr>
          <p:spPr>
            <a:xfrm>
              <a:off x="6657589" y="2880397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-79750" y="141350"/>
                  </a:moveTo>
                  <a:lnTo>
                    <a:pt x="-63221" y="142330"/>
                  </a:lnTo>
                  <a:cubicBezTo>
                    <a:pt x="-54129" y="142870"/>
                    <a:pt x="-39358" y="143257"/>
                    <a:pt x="-30250" y="143196"/>
                  </a:cubicBezTo>
                  <a:lnTo>
                    <a:pt x="-24750" y="143159"/>
                  </a:lnTo>
                  <a:cubicBezTo>
                    <a:pt x="-18678" y="143117"/>
                    <a:pt x="-8965" y="141906"/>
                    <a:pt x="-3069" y="140454"/>
                  </a:cubicBezTo>
                  <a:lnTo>
                    <a:pt x="4942" y="138481"/>
                  </a:lnTo>
                  <a:cubicBezTo>
                    <a:pt x="10837" y="137029"/>
                    <a:pt x="15594" y="130922"/>
                    <a:pt x="15559" y="124850"/>
                  </a:cubicBezTo>
                  <a:lnTo>
                    <a:pt x="15528" y="119350"/>
                  </a:lnTo>
                  <a:cubicBezTo>
                    <a:pt x="15475" y="110242"/>
                    <a:pt x="15164" y="95463"/>
                    <a:pt x="14833" y="86361"/>
                  </a:cubicBezTo>
                  <a:lnTo>
                    <a:pt x="14832" y="86339"/>
                  </a:lnTo>
                  <a:cubicBezTo>
                    <a:pt x="14501" y="77237"/>
                    <a:pt x="13843" y="62468"/>
                    <a:pt x="13363" y="53373"/>
                  </a:cubicBezTo>
                  <a:lnTo>
                    <a:pt x="13361" y="53327"/>
                  </a:lnTo>
                  <a:cubicBezTo>
                    <a:pt x="12881" y="44232"/>
                    <a:pt x="12423" y="29458"/>
                    <a:pt x="12338" y="20351"/>
                  </a:cubicBezTo>
                  <a:lnTo>
                    <a:pt x="12338" y="20349"/>
                  </a:lnTo>
                  <a:cubicBezTo>
                    <a:pt x="12252" y="11242"/>
                    <a:pt x="12582" y="-3531"/>
                    <a:pt x="13073" y="-12626"/>
                  </a:cubicBezTo>
                  <a:lnTo>
                    <a:pt x="13075" y="-12674"/>
                  </a:lnTo>
                  <a:cubicBezTo>
                    <a:pt x="13566" y="-21769"/>
                    <a:pt x="14296" y="-36535"/>
                    <a:pt x="14705" y="-45633"/>
                  </a:cubicBezTo>
                  <a:lnTo>
                    <a:pt x="14707" y="-45667"/>
                  </a:lnTo>
                  <a:cubicBezTo>
                    <a:pt x="15116" y="-54765"/>
                    <a:pt x="15536" y="-69541"/>
                    <a:pt x="15646" y="-78649"/>
                  </a:cubicBezTo>
                  <a:lnTo>
                    <a:pt x="15646" y="-78651"/>
                  </a:lnTo>
                  <a:cubicBezTo>
                    <a:pt x="15755" y="-87759"/>
                    <a:pt x="15600" y="-102538"/>
                    <a:pt x="15300" y="-111641"/>
                  </a:cubicBezTo>
                  <a:lnTo>
                    <a:pt x="15118" y="-117156"/>
                  </a:lnTo>
                  <a:cubicBezTo>
                    <a:pt x="14918" y="-123225"/>
                    <a:pt x="18785" y="-130988"/>
                    <a:pt x="23749" y="-134484"/>
                  </a:cubicBezTo>
                  <a:lnTo>
                    <a:pt x="27307" y="-136991"/>
                  </a:lnTo>
                  <a:cubicBezTo>
                    <a:pt x="32271" y="-140487"/>
                    <a:pt x="41224" y="-143521"/>
                    <a:pt x="47291" y="-143763"/>
                  </a:cubicBezTo>
                  <a:lnTo>
                    <a:pt x="69300" y="-144640"/>
                  </a:lnTo>
                  <a:cubicBezTo>
                    <a:pt x="69300" y="-144640"/>
                    <a:pt x="69300" y="-144640"/>
                    <a:pt x="69300" y="-144640"/>
                  </a:cubicBezTo>
                  <a:lnTo>
                    <a:pt x="79750" y="-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0" name="MMConnector">
              <a:extLst>
                <a:ext uri="{FF2B5EF4-FFF2-40B4-BE49-F238E27FC236}">
                  <a16:creationId xmlns:a16="http://schemas.microsoft.com/office/drawing/2014/main" id="{144CD40E-2645-7247-BA0A-61D87E5D456F}"/>
                </a:ext>
              </a:extLst>
            </p:cNvPr>
            <p:cNvSpPr/>
            <p:nvPr/>
          </p:nvSpPr>
          <p:spPr>
            <a:xfrm>
              <a:off x="6657589" y="2951072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-79750" y="70675"/>
                  </a:moveTo>
                  <a:lnTo>
                    <a:pt x="-63221" y="71655"/>
                  </a:lnTo>
                  <a:cubicBezTo>
                    <a:pt x="-54129" y="72195"/>
                    <a:pt x="-39358" y="72582"/>
                    <a:pt x="-30250" y="72521"/>
                  </a:cubicBezTo>
                  <a:lnTo>
                    <a:pt x="-24750" y="72484"/>
                  </a:lnTo>
                  <a:cubicBezTo>
                    <a:pt x="-18678" y="72442"/>
                    <a:pt x="-8965" y="71231"/>
                    <a:pt x="-3069" y="69779"/>
                  </a:cubicBezTo>
                  <a:lnTo>
                    <a:pt x="4942" y="67806"/>
                  </a:lnTo>
                  <a:cubicBezTo>
                    <a:pt x="10837" y="66354"/>
                    <a:pt x="15594" y="60247"/>
                    <a:pt x="15559" y="54175"/>
                  </a:cubicBezTo>
                  <a:lnTo>
                    <a:pt x="15528" y="48675"/>
                  </a:lnTo>
                  <a:cubicBezTo>
                    <a:pt x="15475" y="39567"/>
                    <a:pt x="15164" y="24788"/>
                    <a:pt x="14833" y="15686"/>
                  </a:cubicBezTo>
                  <a:lnTo>
                    <a:pt x="14832" y="15664"/>
                  </a:lnTo>
                  <a:cubicBezTo>
                    <a:pt x="14501" y="6562"/>
                    <a:pt x="13843" y="-8207"/>
                    <a:pt x="13363" y="-17302"/>
                  </a:cubicBezTo>
                  <a:lnTo>
                    <a:pt x="13361" y="-17348"/>
                  </a:lnTo>
                  <a:cubicBezTo>
                    <a:pt x="12881" y="-26443"/>
                    <a:pt x="12835" y="-41209"/>
                    <a:pt x="13257" y="-50307"/>
                  </a:cubicBezTo>
                  <a:lnTo>
                    <a:pt x="13535" y="-56310"/>
                  </a:lnTo>
                  <a:cubicBezTo>
                    <a:pt x="13957" y="-65408"/>
                    <a:pt x="21681" y="-72393"/>
                    <a:pt x="30776" y="-71902"/>
                  </a:cubicBezTo>
                  <a:lnTo>
                    <a:pt x="36316" y="-71603"/>
                  </a:lnTo>
                  <a:cubicBezTo>
                    <a:pt x="42379" y="-71276"/>
                    <a:pt x="52223" y="-70786"/>
                    <a:pt x="58289" y="-70508"/>
                  </a:cubicBezTo>
                  <a:lnTo>
                    <a:pt x="79750" y="-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1" name="MMConnector">
              <a:extLst>
                <a:ext uri="{FF2B5EF4-FFF2-40B4-BE49-F238E27FC236}">
                  <a16:creationId xmlns:a16="http://schemas.microsoft.com/office/drawing/2014/main" id="{C7960DC0-CB7A-6F4A-91E9-6107DD78F031}"/>
                </a:ext>
              </a:extLst>
            </p:cNvPr>
            <p:cNvSpPr/>
            <p:nvPr/>
          </p:nvSpPr>
          <p:spPr>
            <a:xfrm>
              <a:off x="6657589" y="3021748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-79750" y="0"/>
                  </a:moveTo>
                  <a:lnTo>
                    <a:pt x="-63221" y="980"/>
                  </a:lnTo>
                  <a:cubicBezTo>
                    <a:pt x="-54129" y="1520"/>
                    <a:pt x="-39358" y="1907"/>
                    <a:pt x="-30250" y="1846"/>
                  </a:cubicBezTo>
                  <a:lnTo>
                    <a:pt x="-30250" y="1846"/>
                  </a:lnTo>
                  <a:cubicBezTo>
                    <a:pt x="-21142" y="1784"/>
                    <a:pt x="-6359" y="1643"/>
                    <a:pt x="2749" y="1532"/>
                  </a:cubicBezTo>
                  <a:lnTo>
                    <a:pt x="3301" y="1525"/>
                  </a:lnTo>
                  <a:cubicBezTo>
                    <a:pt x="12409" y="1413"/>
                    <a:pt x="27192" y="1280"/>
                    <a:pt x="36300" y="1228"/>
                  </a:cubicBezTo>
                  <a:lnTo>
                    <a:pt x="41800" y="1196"/>
                  </a:lnTo>
                  <a:cubicBezTo>
                    <a:pt x="47872" y="1161"/>
                    <a:pt x="57724" y="926"/>
                    <a:pt x="63790" y="671"/>
                  </a:cubicBezTo>
                  <a:lnTo>
                    <a:pt x="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2" name="MMConnector">
              <a:extLst>
                <a:ext uri="{FF2B5EF4-FFF2-40B4-BE49-F238E27FC236}">
                  <a16:creationId xmlns:a16="http://schemas.microsoft.com/office/drawing/2014/main" id="{EE83CD5A-17EE-2343-92A9-B4413D49E92B}"/>
                </a:ext>
              </a:extLst>
            </p:cNvPr>
            <p:cNvSpPr/>
            <p:nvPr/>
          </p:nvSpPr>
          <p:spPr>
            <a:xfrm>
              <a:off x="6657589" y="309242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-79750" y="-70675"/>
                  </a:moveTo>
                  <a:lnTo>
                    <a:pt x="-63221" y="-69695"/>
                  </a:lnTo>
                  <a:cubicBezTo>
                    <a:pt x="-54129" y="-69155"/>
                    <a:pt x="-39358" y="-68768"/>
                    <a:pt x="-30250" y="-68829"/>
                  </a:cubicBezTo>
                  <a:lnTo>
                    <a:pt x="-24750" y="-68866"/>
                  </a:lnTo>
                  <a:cubicBezTo>
                    <a:pt x="-18678" y="-68908"/>
                    <a:pt x="-8870" y="-68253"/>
                    <a:pt x="-2858" y="-67406"/>
                  </a:cubicBezTo>
                  <a:lnTo>
                    <a:pt x="2085" y="-66710"/>
                  </a:lnTo>
                  <a:cubicBezTo>
                    <a:pt x="8098" y="-65863"/>
                    <a:pt x="13006" y="-60247"/>
                    <a:pt x="13041" y="-54175"/>
                  </a:cubicBezTo>
                  <a:lnTo>
                    <a:pt x="13072" y="-48675"/>
                  </a:lnTo>
                  <a:cubicBezTo>
                    <a:pt x="13125" y="-39567"/>
                    <a:pt x="13436" y="-24788"/>
                    <a:pt x="13767" y="-15686"/>
                  </a:cubicBezTo>
                  <a:lnTo>
                    <a:pt x="13768" y="-15664"/>
                  </a:lnTo>
                  <a:cubicBezTo>
                    <a:pt x="14099" y="-6562"/>
                    <a:pt x="14757" y="8207"/>
                    <a:pt x="15237" y="17302"/>
                  </a:cubicBezTo>
                  <a:lnTo>
                    <a:pt x="15239" y="17348"/>
                  </a:lnTo>
                  <a:cubicBezTo>
                    <a:pt x="15719" y="26443"/>
                    <a:pt x="15724" y="41207"/>
                    <a:pt x="15250" y="50303"/>
                  </a:cubicBezTo>
                  <a:lnTo>
                    <a:pt x="15158" y="52080"/>
                  </a:lnTo>
                  <a:cubicBezTo>
                    <a:pt x="14684" y="61176"/>
                    <a:pt x="21681" y="68957"/>
                    <a:pt x="30776" y="69448"/>
                  </a:cubicBezTo>
                  <a:lnTo>
                    <a:pt x="36316" y="69747"/>
                  </a:lnTo>
                  <a:cubicBezTo>
                    <a:pt x="42379" y="70074"/>
                    <a:pt x="52223" y="70564"/>
                    <a:pt x="58289" y="70842"/>
                  </a:cubicBezTo>
                  <a:lnTo>
                    <a:pt x="79750" y="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3" name="MMConnector">
              <a:extLst>
                <a:ext uri="{FF2B5EF4-FFF2-40B4-BE49-F238E27FC236}">
                  <a16:creationId xmlns:a16="http://schemas.microsoft.com/office/drawing/2014/main" id="{D9B73AB5-0F06-F946-832D-7C607E0E8A4B}"/>
                </a:ext>
              </a:extLst>
            </p:cNvPr>
            <p:cNvSpPr/>
            <p:nvPr/>
          </p:nvSpPr>
          <p:spPr>
            <a:xfrm>
              <a:off x="6657589" y="3163097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-79750" y="-141350"/>
                  </a:moveTo>
                  <a:lnTo>
                    <a:pt x="-63221" y="-140370"/>
                  </a:lnTo>
                  <a:cubicBezTo>
                    <a:pt x="-54129" y="-139830"/>
                    <a:pt x="-39358" y="-139443"/>
                    <a:pt x="-30250" y="-139504"/>
                  </a:cubicBezTo>
                  <a:lnTo>
                    <a:pt x="-24750" y="-139541"/>
                  </a:lnTo>
                  <a:cubicBezTo>
                    <a:pt x="-18678" y="-139583"/>
                    <a:pt x="-8870" y="-138928"/>
                    <a:pt x="-2858" y="-138081"/>
                  </a:cubicBezTo>
                  <a:lnTo>
                    <a:pt x="2085" y="-137385"/>
                  </a:lnTo>
                  <a:cubicBezTo>
                    <a:pt x="8098" y="-136538"/>
                    <a:pt x="13006" y="-130922"/>
                    <a:pt x="13041" y="-124850"/>
                  </a:cubicBezTo>
                  <a:lnTo>
                    <a:pt x="13072" y="-119350"/>
                  </a:lnTo>
                  <a:cubicBezTo>
                    <a:pt x="13125" y="-110242"/>
                    <a:pt x="13436" y="-95463"/>
                    <a:pt x="13767" y="-86361"/>
                  </a:cubicBezTo>
                  <a:lnTo>
                    <a:pt x="13768" y="-86339"/>
                  </a:lnTo>
                  <a:cubicBezTo>
                    <a:pt x="14099" y="-77237"/>
                    <a:pt x="14757" y="-62468"/>
                    <a:pt x="15237" y="-53373"/>
                  </a:cubicBezTo>
                  <a:lnTo>
                    <a:pt x="15239" y="-53327"/>
                  </a:lnTo>
                  <a:cubicBezTo>
                    <a:pt x="15719" y="-44232"/>
                    <a:pt x="16177" y="-29458"/>
                    <a:pt x="16262" y="-20351"/>
                  </a:cubicBezTo>
                  <a:lnTo>
                    <a:pt x="16262" y="-20349"/>
                  </a:lnTo>
                  <a:cubicBezTo>
                    <a:pt x="16348" y="-11242"/>
                    <a:pt x="16018" y="3531"/>
                    <a:pt x="15527" y="12626"/>
                  </a:cubicBezTo>
                  <a:lnTo>
                    <a:pt x="15525" y="12674"/>
                  </a:lnTo>
                  <a:cubicBezTo>
                    <a:pt x="15034" y="21769"/>
                    <a:pt x="14304" y="36535"/>
                    <a:pt x="13895" y="45633"/>
                  </a:cubicBezTo>
                  <a:lnTo>
                    <a:pt x="13893" y="45667"/>
                  </a:lnTo>
                  <a:cubicBezTo>
                    <a:pt x="13484" y="54765"/>
                    <a:pt x="13064" y="69541"/>
                    <a:pt x="12954" y="78649"/>
                  </a:cubicBezTo>
                  <a:lnTo>
                    <a:pt x="12954" y="78651"/>
                  </a:lnTo>
                  <a:cubicBezTo>
                    <a:pt x="12845" y="87759"/>
                    <a:pt x="13000" y="102538"/>
                    <a:pt x="13300" y="111641"/>
                  </a:cubicBezTo>
                  <a:lnTo>
                    <a:pt x="13482" y="117156"/>
                  </a:lnTo>
                  <a:cubicBezTo>
                    <a:pt x="13682" y="123225"/>
                    <a:pt x="18252" y="130353"/>
                    <a:pt x="23683" y="133068"/>
                  </a:cubicBezTo>
                  <a:lnTo>
                    <a:pt x="26461" y="134456"/>
                  </a:lnTo>
                  <a:cubicBezTo>
                    <a:pt x="31892" y="137171"/>
                    <a:pt x="41224" y="139179"/>
                    <a:pt x="47291" y="138937"/>
                  </a:cubicBezTo>
                  <a:lnTo>
                    <a:pt x="69300" y="138060"/>
                  </a:lnTo>
                  <a:cubicBezTo>
                    <a:pt x="69300" y="138060"/>
                    <a:pt x="69300" y="138060"/>
                    <a:pt x="69300" y="138060"/>
                  </a:cubicBezTo>
                  <a:lnTo>
                    <a:pt x="79750" y="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4" name="MMConnector">
              <a:extLst>
                <a:ext uri="{FF2B5EF4-FFF2-40B4-BE49-F238E27FC236}">
                  <a16:creationId xmlns:a16="http://schemas.microsoft.com/office/drawing/2014/main" id="{7A287891-95DC-0C45-9401-14E812F99831}"/>
                </a:ext>
              </a:extLst>
            </p:cNvPr>
            <p:cNvSpPr/>
            <p:nvPr/>
          </p:nvSpPr>
          <p:spPr>
            <a:xfrm>
              <a:off x="6657589" y="3233773"/>
              <a:ext cx="159500" cy="424050"/>
            </a:xfrm>
            <a:custGeom>
              <a:avLst/>
              <a:gdLst/>
              <a:ahLst/>
              <a:cxnLst/>
              <a:rect l="0" t="0" r="0" b="0"/>
              <a:pathLst>
                <a:path w="159500" h="424050" fill="none">
                  <a:moveTo>
                    <a:pt x="-79750" y="-212025"/>
                  </a:moveTo>
                  <a:lnTo>
                    <a:pt x="-63221" y="-211045"/>
                  </a:lnTo>
                  <a:cubicBezTo>
                    <a:pt x="-54129" y="-210505"/>
                    <a:pt x="-39358" y="-210118"/>
                    <a:pt x="-30250" y="-210179"/>
                  </a:cubicBezTo>
                  <a:lnTo>
                    <a:pt x="-24750" y="-210216"/>
                  </a:lnTo>
                  <a:cubicBezTo>
                    <a:pt x="-18678" y="-210258"/>
                    <a:pt x="-8870" y="-209603"/>
                    <a:pt x="-2858" y="-208756"/>
                  </a:cubicBezTo>
                  <a:lnTo>
                    <a:pt x="2085" y="-208060"/>
                  </a:lnTo>
                  <a:cubicBezTo>
                    <a:pt x="8098" y="-207213"/>
                    <a:pt x="13006" y="-201597"/>
                    <a:pt x="13041" y="-195525"/>
                  </a:cubicBezTo>
                  <a:lnTo>
                    <a:pt x="13072" y="-190025"/>
                  </a:lnTo>
                  <a:cubicBezTo>
                    <a:pt x="13125" y="-180917"/>
                    <a:pt x="13436" y="-166138"/>
                    <a:pt x="13767" y="-157036"/>
                  </a:cubicBezTo>
                  <a:lnTo>
                    <a:pt x="13768" y="-157014"/>
                  </a:lnTo>
                  <a:cubicBezTo>
                    <a:pt x="14099" y="-147912"/>
                    <a:pt x="14757" y="-133143"/>
                    <a:pt x="15237" y="-124048"/>
                  </a:cubicBezTo>
                  <a:lnTo>
                    <a:pt x="15239" y="-124002"/>
                  </a:lnTo>
                  <a:cubicBezTo>
                    <a:pt x="15719" y="-114907"/>
                    <a:pt x="16177" y="-100133"/>
                    <a:pt x="16262" y="-91026"/>
                  </a:cubicBezTo>
                  <a:lnTo>
                    <a:pt x="16262" y="-91024"/>
                  </a:lnTo>
                  <a:cubicBezTo>
                    <a:pt x="16348" y="-81917"/>
                    <a:pt x="16018" y="-67144"/>
                    <a:pt x="15527" y="-58049"/>
                  </a:cubicBezTo>
                  <a:lnTo>
                    <a:pt x="15525" y="-58001"/>
                  </a:lnTo>
                  <a:cubicBezTo>
                    <a:pt x="15034" y="-48906"/>
                    <a:pt x="14304" y="-34140"/>
                    <a:pt x="13895" y="-25042"/>
                  </a:cubicBezTo>
                  <a:lnTo>
                    <a:pt x="13893" y="-25008"/>
                  </a:lnTo>
                  <a:cubicBezTo>
                    <a:pt x="13484" y="-15910"/>
                    <a:pt x="13064" y="-1134"/>
                    <a:pt x="12954" y="7974"/>
                  </a:cubicBezTo>
                  <a:lnTo>
                    <a:pt x="12954" y="7976"/>
                  </a:lnTo>
                  <a:cubicBezTo>
                    <a:pt x="12845" y="17084"/>
                    <a:pt x="13000" y="31863"/>
                    <a:pt x="13300" y="40966"/>
                  </a:cubicBezTo>
                  <a:lnTo>
                    <a:pt x="13301" y="40984"/>
                  </a:lnTo>
                  <a:cubicBezTo>
                    <a:pt x="13601" y="50087"/>
                    <a:pt x="14387" y="64847"/>
                    <a:pt x="15056" y="73930"/>
                  </a:cubicBezTo>
                  <a:lnTo>
                    <a:pt x="15063" y="74020"/>
                  </a:lnTo>
                  <a:cubicBezTo>
                    <a:pt x="15732" y="83103"/>
                    <a:pt x="16570" y="97861"/>
                    <a:pt x="16932" y="106962"/>
                  </a:cubicBezTo>
                  <a:lnTo>
                    <a:pt x="16933" y="106988"/>
                  </a:lnTo>
                  <a:cubicBezTo>
                    <a:pt x="17296" y="116089"/>
                    <a:pt x="17453" y="130866"/>
                    <a:pt x="17285" y="139972"/>
                  </a:cubicBezTo>
                  <a:lnTo>
                    <a:pt x="17284" y="139978"/>
                  </a:lnTo>
                  <a:cubicBezTo>
                    <a:pt x="17116" y="149084"/>
                    <a:pt x="16296" y="163835"/>
                    <a:pt x="15454" y="172904"/>
                  </a:cubicBezTo>
                  <a:lnTo>
                    <a:pt x="14932" y="178522"/>
                  </a:lnTo>
                  <a:cubicBezTo>
                    <a:pt x="14371" y="184568"/>
                    <a:pt x="15891" y="193990"/>
                    <a:pt x="18325" y="199552"/>
                  </a:cubicBezTo>
                  <a:lnTo>
                    <a:pt x="20890" y="205413"/>
                  </a:lnTo>
                  <a:cubicBezTo>
                    <a:pt x="23324" y="210976"/>
                    <a:pt x="30228" y="215558"/>
                    <a:pt x="36299" y="215640"/>
                  </a:cubicBezTo>
                  <a:lnTo>
                    <a:pt x="52801" y="215865"/>
                  </a:lnTo>
                  <a:cubicBezTo>
                    <a:pt x="55836" y="215906"/>
                    <a:pt x="60724" y="215497"/>
                    <a:pt x="63711" y="214952"/>
                  </a:cubicBezTo>
                  <a:lnTo>
                    <a:pt x="79750" y="2120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5" name="MMConnector">
              <a:extLst>
                <a:ext uri="{FF2B5EF4-FFF2-40B4-BE49-F238E27FC236}">
                  <a16:creationId xmlns:a16="http://schemas.microsoft.com/office/drawing/2014/main" id="{0BA75EE0-4BBF-8842-9AEB-6A53A40037C9}"/>
                </a:ext>
              </a:extLst>
            </p:cNvPr>
            <p:cNvSpPr/>
            <p:nvPr/>
          </p:nvSpPr>
          <p:spPr>
            <a:xfrm>
              <a:off x="6657589" y="3304448"/>
              <a:ext cx="159500" cy="565400"/>
            </a:xfrm>
            <a:custGeom>
              <a:avLst/>
              <a:gdLst/>
              <a:ahLst/>
              <a:cxnLst/>
              <a:rect l="0" t="0" r="0" b="0"/>
              <a:pathLst>
                <a:path w="159500" h="565400" fill="none">
                  <a:moveTo>
                    <a:pt x="-79750" y="-282700"/>
                  </a:moveTo>
                  <a:lnTo>
                    <a:pt x="-63221" y="-281720"/>
                  </a:lnTo>
                  <a:cubicBezTo>
                    <a:pt x="-54129" y="-281180"/>
                    <a:pt x="-39358" y="-280793"/>
                    <a:pt x="-30250" y="-280854"/>
                  </a:cubicBezTo>
                  <a:lnTo>
                    <a:pt x="-24750" y="-280891"/>
                  </a:lnTo>
                  <a:cubicBezTo>
                    <a:pt x="-18678" y="-280933"/>
                    <a:pt x="-8870" y="-280278"/>
                    <a:pt x="-2858" y="-279431"/>
                  </a:cubicBezTo>
                  <a:lnTo>
                    <a:pt x="2085" y="-278735"/>
                  </a:lnTo>
                  <a:cubicBezTo>
                    <a:pt x="8098" y="-277888"/>
                    <a:pt x="13006" y="-272272"/>
                    <a:pt x="13041" y="-266200"/>
                  </a:cubicBezTo>
                  <a:lnTo>
                    <a:pt x="13072" y="-260700"/>
                  </a:lnTo>
                  <a:cubicBezTo>
                    <a:pt x="13125" y="-251592"/>
                    <a:pt x="13436" y="-236813"/>
                    <a:pt x="13767" y="-227711"/>
                  </a:cubicBezTo>
                  <a:lnTo>
                    <a:pt x="13768" y="-227689"/>
                  </a:lnTo>
                  <a:cubicBezTo>
                    <a:pt x="14099" y="-218587"/>
                    <a:pt x="14757" y="-203818"/>
                    <a:pt x="15237" y="-194723"/>
                  </a:cubicBezTo>
                  <a:lnTo>
                    <a:pt x="15239" y="-194677"/>
                  </a:lnTo>
                  <a:cubicBezTo>
                    <a:pt x="15719" y="-185582"/>
                    <a:pt x="16177" y="-170808"/>
                    <a:pt x="16262" y="-161701"/>
                  </a:cubicBezTo>
                  <a:lnTo>
                    <a:pt x="16262" y="-161699"/>
                  </a:lnTo>
                  <a:cubicBezTo>
                    <a:pt x="16348" y="-152592"/>
                    <a:pt x="16018" y="-137819"/>
                    <a:pt x="15527" y="-128724"/>
                  </a:cubicBezTo>
                  <a:lnTo>
                    <a:pt x="15525" y="-128676"/>
                  </a:lnTo>
                  <a:cubicBezTo>
                    <a:pt x="15034" y="-119581"/>
                    <a:pt x="14304" y="-104815"/>
                    <a:pt x="13895" y="-95717"/>
                  </a:cubicBezTo>
                  <a:lnTo>
                    <a:pt x="13893" y="-95683"/>
                  </a:lnTo>
                  <a:cubicBezTo>
                    <a:pt x="13484" y="-86585"/>
                    <a:pt x="13064" y="-71809"/>
                    <a:pt x="12954" y="-62701"/>
                  </a:cubicBezTo>
                  <a:lnTo>
                    <a:pt x="12954" y="-62699"/>
                  </a:lnTo>
                  <a:cubicBezTo>
                    <a:pt x="12845" y="-53591"/>
                    <a:pt x="13000" y="-38812"/>
                    <a:pt x="13300" y="-29709"/>
                  </a:cubicBezTo>
                  <a:lnTo>
                    <a:pt x="13301" y="-29691"/>
                  </a:lnTo>
                  <a:cubicBezTo>
                    <a:pt x="13601" y="-20588"/>
                    <a:pt x="14387" y="-5828"/>
                    <a:pt x="15056" y="3255"/>
                  </a:cubicBezTo>
                  <a:lnTo>
                    <a:pt x="15063" y="3345"/>
                  </a:lnTo>
                  <a:cubicBezTo>
                    <a:pt x="15732" y="12428"/>
                    <a:pt x="16570" y="27186"/>
                    <a:pt x="16932" y="36287"/>
                  </a:cubicBezTo>
                  <a:lnTo>
                    <a:pt x="16933" y="36313"/>
                  </a:lnTo>
                  <a:cubicBezTo>
                    <a:pt x="17296" y="45414"/>
                    <a:pt x="17453" y="60191"/>
                    <a:pt x="17285" y="69297"/>
                  </a:cubicBezTo>
                  <a:lnTo>
                    <a:pt x="17284" y="69303"/>
                  </a:lnTo>
                  <a:cubicBezTo>
                    <a:pt x="17116" y="78409"/>
                    <a:pt x="16296" y="93160"/>
                    <a:pt x="15454" y="102229"/>
                  </a:cubicBezTo>
                  <a:lnTo>
                    <a:pt x="13915" y="118800"/>
                  </a:lnTo>
                  <a:lnTo>
                    <a:pt x="12368" y="135371"/>
                  </a:lnTo>
                  <a:cubicBezTo>
                    <a:pt x="11522" y="144440"/>
                    <a:pt x="10734" y="159191"/>
                    <a:pt x="10610" y="168298"/>
                  </a:cubicBezTo>
                  <a:lnTo>
                    <a:pt x="10610" y="168302"/>
                  </a:lnTo>
                  <a:cubicBezTo>
                    <a:pt x="10486" y="177409"/>
                    <a:pt x="10813" y="192180"/>
                    <a:pt x="11341" y="201272"/>
                  </a:cubicBezTo>
                  <a:lnTo>
                    <a:pt x="11344" y="201328"/>
                  </a:lnTo>
                  <a:cubicBezTo>
                    <a:pt x="11872" y="210420"/>
                    <a:pt x="12899" y="225168"/>
                    <a:pt x="13636" y="234246"/>
                  </a:cubicBezTo>
                  <a:lnTo>
                    <a:pt x="14090" y="239836"/>
                  </a:lnTo>
                  <a:cubicBezTo>
                    <a:pt x="14582" y="245888"/>
                    <a:pt x="15753" y="255667"/>
                    <a:pt x="16705" y="261664"/>
                  </a:cubicBezTo>
                  <a:lnTo>
                    <a:pt x="18076" y="270300"/>
                  </a:lnTo>
                  <a:cubicBezTo>
                    <a:pt x="19028" y="276297"/>
                    <a:pt x="24728" y="281164"/>
                    <a:pt x="30800" y="281164"/>
                  </a:cubicBezTo>
                  <a:lnTo>
                    <a:pt x="41800" y="281326"/>
                  </a:lnTo>
                  <a:cubicBezTo>
                    <a:pt x="47872" y="281326"/>
                    <a:pt x="57722" y="281577"/>
                    <a:pt x="63786" y="281886"/>
                  </a:cubicBezTo>
                  <a:lnTo>
                    <a:pt x="79750" y="28270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6" name="MMConnector">
              <a:extLst>
                <a:ext uri="{FF2B5EF4-FFF2-40B4-BE49-F238E27FC236}">
                  <a16:creationId xmlns:a16="http://schemas.microsoft.com/office/drawing/2014/main" id="{6AD42B28-215E-6743-B801-E5862E1F1C60}"/>
                </a:ext>
              </a:extLst>
            </p:cNvPr>
            <p:cNvSpPr/>
            <p:nvPr/>
          </p:nvSpPr>
          <p:spPr>
            <a:xfrm>
              <a:off x="6278089" y="3869847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-79750" y="0"/>
                  </a:moveTo>
                  <a:lnTo>
                    <a:pt x="-63221" y="980"/>
                  </a:lnTo>
                  <a:cubicBezTo>
                    <a:pt x="-54129" y="1520"/>
                    <a:pt x="-39358" y="1907"/>
                    <a:pt x="-30250" y="1846"/>
                  </a:cubicBezTo>
                  <a:lnTo>
                    <a:pt x="-30250" y="1846"/>
                  </a:lnTo>
                  <a:cubicBezTo>
                    <a:pt x="-21142" y="1784"/>
                    <a:pt x="-6359" y="1643"/>
                    <a:pt x="2749" y="1532"/>
                  </a:cubicBezTo>
                  <a:lnTo>
                    <a:pt x="3301" y="1525"/>
                  </a:lnTo>
                  <a:cubicBezTo>
                    <a:pt x="12409" y="1413"/>
                    <a:pt x="27192" y="1280"/>
                    <a:pt x="36300" y="1228"/>
                  </a:cubicBezTo>
                  <a:lnTo>
                    <a:pt x="41800" y="1196"/>
                  </a:lnTo>
                  <a:cubicBezTo>
                    <a:pt x="47872" y="1161"/>
                    <a:pt x="57724" y="926"/>
                    <a:pt x="63790" y="671"/>
                  </a:cubicBezTo>
                  <a:lnTo>
                    <a:pt x="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7" name="MMConnector">
              <a:extLst>
                <a:ext uri="{FF2B5EF4-FFF2-40B4-BE49-F238E27FC236}">
                  <a16:creationId xmlns:a16="http://schemas.microsoft.com/office/drawing/2014/main" id="{C44469F4-C8ED-4E4C-BE1A-49305A1056D1}"/>
                </a:ext>
              </a:extLst>
            </p:cNvPr>
            <p:cNvSpPr/>
            <p:nvPr/>
          </p:nvSpPr>
          <p:spPr>
            <a:xfrm>
              <a:off x="5865589" y="20093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35337"/>
                  </a:moveTo>
                  <a:lnTo>
                    <a:pt x="-63221" y="36318"/>
                  </a:lnTo>
                  <a:cubicBezTo>
                    <a:pt x="-54129" y="36857"/>
                    <a:pt x="-39358" y="37245"/>
                    <a:pt x="-30250" y="37183"/>
                  </a:cubicBezTo>
                  <a:lnTo>
                    <a:pt x="-24750" y="37146"/>
                  </a:lnTo>
                  <a:cubicBezTo>
                    <a:pt x="-18678" y="37105"/>
                    <a:pt x="-8965" y="35893"/>
                    <a:pt x="-3069" y="34441"/>
                  </a:cubicBezTo>
                  <a:lnTo>
                    <a:pt x="4942" y="32468"/>
                  </a:lnTo>
                  <a:cubicBezTo>
                    <a:pt x="10837" y="31016"/>
                    <a:pt x="15594" y="24910"/>
                    <a:pt x="15559" y="18838"/>
                  </a:cubicBezTo>
                  <a:lnTo>
                    <a:pt x="15496" y="7837"/>
                  </a:lnTo>
                  <a:cubicBezTo>
                    <a:pt x="15461" y="1765"/>
                    <a:pt x="16094" y="-8046"/>
                    <a:pt x="16909" y="-14063"/>
                  </a:cubicBezTo>
                  <a:lnTo>
                    <a:pt x="18324" y="-24505"/>
                  </a:lnTo>
                  <a:cubicBezTo>
                    <a:pt x="19139" y="-30522"/>
                    <a:pt x="24721" y="-35665"/>
                    <a:pt x="30785" y="-35985"/>
                  </a:cubicBezTo>
                  <a:lnTo>
                    <a:pt x="41815" y="-36566"/>
                  </a:lnTo>
                  <a:cubicBezTo>
                    <a:pt x="47879" y="-36886"/>
                    <a:pt x="57717" y="-36816"/>
                    <a:pt x="63775" y="-36409"/>
                  </a:cubicBezTo>
                  <a:lnTo>
                    <a:pt x="79750" y="-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8" name="MMConnector">
              <a:extLst>
                <a:ext uri="{FF2B5EF4-FFF2-40B4-BE49-F238E27FC236}">
                  <a16:creationId xmlns:a16="http://schemas.microsoft.com/office/drawing/2014/main" id="{33420E0C-08A1-1146-A929-9D063D9C7CC7}"/>
                </a:ext>
              </a:extLst>
            </p:cNvPr>
            <p:cNvSpPr/>
            <p:nvPr/>
          </p:nvSpPr>
          <p:spPr>
            <a:xfrm>
              <a:off x="5865589" y="20800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-35337"/>
                  </a:moveTo>
                  <a:lnTo>
                    <a:pt x="-63221" y="-34357"/>
                  </a:lnTo>
                  <a:cubicBezTo>
                    <a:pt x="-54129" y="-33818"/>
                    <a:pt x="-39358" y="-33430"/>
                    <a:pt x="-30250" y="-33492"/>
                  </a:cubicBezTo>
                  <a:lnTo>
                    <a:pt x="-24750" y="-33529"/>
                  </a:lnTo>
                  <a:cubicBezTo>
                    <a:pt x="-18678" y="-33570"/>
                    <a:pt x="-8870" y="-32916"/>
                    <a:pt x="-2858" y="-32069"/>
                  </a:cubicBezTo>
                  <a:lnTo>
                    <a:pt x="2085" y="-31372"/>
                  </a:lnTo>
                  <a:cubicBezTo>
                    <a:pt x="8098" y="-30525"/>
                    <a:pt x="13006" y="-24910"/>
                    <a:pt x="13041" y="-18838"/>
                  </a:cubicBezTo>
                  <a:lnTo>
                    <a:pt x="13104" y="-7837"/>
                  </a:lnTo>
                  <a:cubicBezTo>
                    <a:pt x="13139" y="-1765"/>
                    <a:pt x="14164" y="7989"/>
                    <a:pt x="15392" y="13935"/>
                  </a:cubicBezTo>
                  <a:lnTo>
                    <a:pt x="17574" y="24497"/>
                  </a:lnTo>
                  <a:cubicBezTo>
                    <a:pt x="18803" y="30444"/>
                    <a:pt x="24721" y="35010"/>
                    <a:pt x="30785" y="34690"/>
                  </a:cubicBezTo>
                  <a:lnTo>
                    <a:pt x="41815" y="34109"/>
                  </a:lnTo>
                  <a:cubicBezTo>
                    <a:pt x="47879" y="33789"/>
                    <a:pt x="57717" y="33859"/>
                    <a:pt x="63775" y="34266"/>
                  </a:cubicBezTo>
                  <a:lnTo>
                    <a:pt x="79750" y="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49" name="MMConnector">
              <a:extLst>
                <a:ext uri="{FF2B5EF4-FFF2-40B4-BE49-F238E27FC236}">
                  <a16:creationId xmlns:a16="http://schemas.microsoft.com/office/drawing/2014/main" id="{2509F727-A995-0F41-BAFC-AB7B7E840F3A}"/>
                </a:ext>
              </a:extLst>
            </p:cNvPr>
            <p:cNvSpPr/>
            <p:nvPr/>
          </p:nvSpPr>
          <p:spPr>
            <a:xfrm>
              <a:off x="3576764" y="1053847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141350"/>
                  </a:moveTo>
                  <a:lnTo>
                    <a:pt x="63221" y="140370"/>
                  </a:lnTo>
                  <a:cubicBezTo>
                    <a:pt x="54129" y="139830"/>
                    <a:pt x="39358" y="139443"/>
                    <a:pt x="30250" y="139504"/>
                  </a:cubicBezTo>
                  <a:lnTo>
                    <a:pt x="24750" y="139541"/>
                  </a:lnTo>
                  <a:cubicBezTo>
                    <a:pt x="18678" y="139583"/>
                    <a:pt x="8870" y="138928"/>
                    <a:pt x="2858" y="138081"/>
                  </a:cubicBezTo>
                  <a:lnTo>
                    <a:pt x="-2085" y="137385"/>
                  </a:lnTo>
                  <a:cubicBezTo>
                    <a:pt x="-8098" y="136538"/>
                    <a:pt x="-13006" y="130922"/>
                    <a:pt x="-13041" y="124850"/>
                  </a:cubicBezTo>
                  <a:lnTo>
                    <a:pt x="-13072" y="119350"/>
                  </a:lnTo>
                  <a:cubicBezTo>
                    <a:pt x="-13125" y="110242"/>
                    <a:pt x="-13436" y="95463"/>
                    <a:pt x="-13767" y="86361"/>
                  </a:cubicBezTo>
                  <a:lnTo>
                    <a:pt x="-13768" y="86339"/>
                  </a:lnTo>
                  <a:cubicBezTo>
                    <a:pt x="-14099" y="77237"/>
                    <a:pt x="-14757" y="62468"/>
                    <a:pt x="-15237" y="53373"/>
                  </a:cubicBezTo>
                  <a:lnTo>
                    <a:pt x="-15239" y="53327"/>
                  </a:lnTo>
                  <a:cubicBezTo>
                    <a:pt x="-15719" y="44232"/>
                    <a:pt x="-16177" y="29458"/>
                    <a:pt x="-16262" y="20351"/>
                  </a:cubicBezTo>
                  <a:lnTo>
                    <a:pt x="-16262" y="20349"/>
                  </a:lnTo>
                  <a:cubicBezTo>
                    <a:pt x="-16348" y="11242"/>
                    <a:pt x="-16018" y="-3531"/>
                    <a:pt x="-15527" y="-12626"/>
                  </a:cubicBezTo>
                  <a:lnTo>
                    <a:pt x="-15525" y="-12674"/>
                  </a:lnTo>
                  <a:cubicBezTo>
                    <a:pt x="-15034" y="-21769"/>
                    <a:pt x="-14304" y="-36535"/>
                    <a:pt x="-13895" y="-45633"/>
                  </a:cubicBezTo>
                  <a:lnTo>
                    <a:pt x="-13893" y="-45667"/>
                  </a:lnTo>
                  <a:cubicBezTo>
                    <a:pt x="-13484" y="-54765"/>
                    <a:pt x="-13064" y="-69541"/>
                    <a:pt x="-12954" y="-78649"/>
                  </a:cubicBezTo>
                  <a:lnTo>
                    <a:pt x="-12954" y="-78651"/>
                  </a:lnTo>
                  <a:cubicBezTo>
                    <a:pt x="-12845" y="-87759"/>
                    <a:pt x="-13000" y="-102538"/>
                    <a:pt x="-13300" y="-111641"/>
                  </a:cubicBezTo>
                  <a:lnTo>
                    <a:pt x="-13482" y="-117156"/>
                  </a:lnTo>
                  <a:cubicBezTo>
                    <a:pt x="-13682" y="-123225"/>
                    <a:pt x="-18252" y="-130353"/>
                    <a:pt x="-23683" y="-133068"/>
                  </a:cubicBezTo>
                  <a:lnTo>
                    <a:pt x="-26461" y="-134456"/>
                  </a:lnTo>
                  <a:cubicBezTo>
                    <a:pt x="-31892" y="-137171"/>
                    <a:pt x="-41224" y="-139179"/>
                    <a:pt x="-47291" y="-138937"/>
                  </a:cubicBezTo>
                  <a:lnTo>
                    <a:pt x="-69300" y="-138060"/>
                  </a:lnTo>
                  <a:cubicBezTo>
                    <a:pt x="-69300" y="-138060"/>
                    <a:pt x="-69300" y="-138060"/>
                    <a:pt x="-69300" y="-138060"/>
                  </a:cubicBezTo>
                  <a:lnTo>
                    <a:pt x="-79750" y="-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0" name="MMConnector">
              <a:extLst>
                <a:ext uri="{FF2B5EF4-FFF2-40B4-BE49-F238E27FC236}">
                  <a16:creationId xmlns:a16="http://schemas.microsoft.com/office/drawing/2014/main" id="{95B43912-E521-B746-9F35-9A770B60F2D1}"/>
                </a:ext>
              </a:extLst>
            </p:cNvPr>
            <p:cNvSpPr/>
            <p:nvPr/>
          </p:nvSpPr>
          <p:spPr>
            <a:xfrm>
              <a:off x="3576764" y="1371885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79750" y="-176687"/>
                  </a:moveTo>
                  <a:lnTo>
                    <a:pt x="63221" y="-177668"/>
                  </a:lnTo>
                  <a:cubicBezTo>
                    <a:pt x="54129" y="-178207"/>
                    <a:pt x="39358" y="-178595"/>
                    <a:pt x="30250" y="-178533"/>
                  </a:cubicBezTo>
                  <a:lnTo>
                    <a:pt x="24750" y="-178496"/>
                  </a:lnTo>
                  <a:cubicBezTo>
                    <a:pt x="18678" y="-178455"/>
                    <a:pt x="8965" y="-177243"/>
                    <a:pt x="3069" y="-175791"/>
                  </a:cubicBezTo>
                  <a:lnTo>
                    <a:pt x="-4942" y="-173818"/>
                  </a:lnTo>
                  <a:cubicBezTo>
                    <a:pt x="-10837" y="-172366"/>
                    <a:pt x="-15594" y="-166260"/>
                    <a:pt x="-15559" y="-160188"/>
                  </a:cubicBezTo>
                  <a:lnTo>
                    <a:pt x="-15528" y="-154687"/>
                  </a:lnTo>
                  <a:cubicBezTo>
                    <a:pt x="-15475" y="-145579"/>
                    <a:pt x="-15164" y="-130800"/>
                    <a:pt x="-14833" y="-121698"/>
                  </a:cubicBezTo>
                  <a:lnTo>
                    <a:pt x="-14832" y="-121677"/>
                  </a:lnTo>
                  <a:cubicBezTo>
                    <a:pt x="-14501" y="-112575"/>
                    <a:pt x="-13843" y="-97806"/>
                    <a:pt x="-13363" y="-88710"/>
                  </a:cubicBezTo>
                  <a:lnTo>
                    <a:pt x="-13361" y="-88665"/>
                  </a:lnTo>
                  <a:cubicBezTo>
                    <a:pt x="-12881" y="-79569"/>
                    <a:pt x="-12423" y="-64796"/>
                    <a:pt x="-12338" y="-55688"/>
                  </a:cubicBezTo>
                  <a:lnTo>
                    <a:pt x="-12338" y="-55687"/>
                  </a:lnTo>
                  <a:cubicBezTo>
                    <a:pt x="-12252" y="-46579"/>
                    <a:pt x="-12582" y="-31806"/>
                    <a:pt x="-13073" y="-22711"/>
                  </a:cubicBezTo>
                  <a:lnTo>
                    <a:pt x="-13075" y="-22664"/>
                  </a:lnTo>
                  <a:cubicBezTo>
                    <a:pt x="-13566" y="-13569"/>
                    <a:pt x="-14296" y="1197"/>
                    <a:pt x="-14705" y="10296"/>
                  </a:cubicBezTo>
                  <a:lnTo>
                    <a:pt x="-14707" y="10329"/>
                  </a:lnTo>
                  <a:cubicBezTo>
                    <a:pt x="-15116" y="19428"/>
                    <a:pt x="-15536" y="34204"/>
                    <a:pt x="-15646" y="43311"/>
                  </a:cubicBezTo>
                  <a:lnTo>
                    <a:pt x="-15646" y="43314"/>
                  </a:lnTo>
                  <a:cubicBezTo>
                    <a:pt x="-15755" y="52421"/>
                    <a:pt x="-15600" y="67200"/>
                    <a:pt x="-15300" y="76304"/>
                  </a:cubicBezTo>
                  <a:lnTo>
                    <a:pt x="-15299" y="76321"/>
                  </a:lnTo>
                  <a:cubicBezTo>
                    <a:pt x="-14999" y="85425"/>
                    <a:pt x="-14213" y="100185"/>
                    <a:pt x="-13544" y="109268"/>
                  </a:cubicBezTo>
                  <a:lnTo>
                    <a:pt x="-13537" y="109357"/>
                  </a:lnTo>
                  <a:cubicBezTo>
                    <a:pt x="-12868" y="118440"/>
                    <a:pt x="-12030" y="133199"/>
                    <a:pt x="-11668" y="142299"/>
                  </a:cubicBezTo>
                  <a:lnTo>
                    <a:pt x="-11448" y="147821"/>
                  </a:lnTo>
                  <a:cubicBezTo>
                    <a:pt x="-11206" y="153888"/>
                    <a:pt x="-14428" y="162362"/>
                    <a:pt x="-18639" y="166736"/>
                  </a:cubicBezTo>
                  <a:lnTo>
                    <a:pt x="-23170" y="171442"/>
                  </a:lnTo>
                  <a:cubicBezTo>
                    <a:pt x="-27382" y="175816"/>
                    <a:pt x="-35707" y="178911"/>
                    <a:pt x="-41753" y="178350"/>
                  </a:cubicBezTo>
                  <a:lnTo>
                    <a:pt x="-58324" y="176811"/>
                  </a:lnTo>
                  <a:cubicBezTo>
                    <a:pt x="-61347" y="176531"/>
                    <a:pt x="-66263" y="176362"/>
                    <a:pt x="-69298" y="176436"/>
                  </a:cubicBezTo>
                  <a:lnTo>
                    <a:pt x="-79750" y="1766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1" name="MMConnector">
              <a:extLst>
                <a:ext uri="{FF2B5EF4-FFF2-40B4-BE49-F238E27FC236}">
                  <a16:creationId xmlns:a16="http://schemas.microsoft.com/office/drawing/2014/main" id="{C3B2C7FD-188A-3D41-8408-624414F013BD}"/>
                </a:ext>
              </a:extLst>
            </p:cNvPr>
            <p:cNvSpPr/>
            <p:nvPr/>
          </p:nvSpPr>
          <p:spPr>
            <a:xfrm>
              <a:off x="5887589" y="657435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-79750" y="176688"/>
                  </a:moveTo>
                  <a:lnTo>
                    <a:pt x="-63221" y="177668"/>
                  </a:lnTo>
                  <a:cubicBezTo>
                    <a:pt x="-54129" y="178207"/>
                    <a:pt x="-39358" y="178595"/>
                    <a:pt x="-30250" y="178533"/>
                  </a:cubicBezTo>
                  <a:lnTo>
                    <a:pt x="-24750" y="178496"/>
                  </a:lnTo>
                  <a:cubicBezTo>
                    <a:pt x="-18678" y="178455"/>
                    <a:pt x="-8965" y="177243"/>
                    <a:pt x="-3069" y="175791"/>
                  </a:cubicBezTo>
                  <a:lnTo>
                    <a:pt x="4942" y="173818"/>
                  </a:lnTo>
                  <a:cubicBezTo>
                    <a:pt x="10837" y="172366"/>
                    <a:pt x="15594" y="166260"/>
                    <a:pt x="15559" y="160188"/>
                  </a:cubicBezTo>
                  <a:lnTo>
                    <a:pt x="15528" y="154687"/>
                  </a:lnTo>
                  <a:cubicBezTo>
                    <a:pt x="15475" y="145579"/>
                    <a:pt x="15164" y="130800"/>
                    <a:pt x="14833" y="121698"/>
                  </a:cubicBezTo>
                  <a:lnTo>
                    <a:pt x="14832" y="121677"/>
                  </a:lnTo>
                  <a:cubicBezTo>
                    <a:pt x="14501" y="112575"/>
                    <a:pt x="13843" y="97806"/>
                    <a:pt x="13363" y="88710"/>
                  </a:cubicBezTo>
                  <a:lnTo>
                    <a:pt x="13361" y="88665"/>
                  </a:lnTo>
                  <a:cubicBezTo>
                    <a:pt x="12881" y="79569"/>
                    <a:pt x="12423" y="64796"/>
                    <a:pt x="12338" y="55688"/>
                  </a:cubicBezTo>
                  <a:lnTo>
                    <a:pt x="12338" y="55687"/>
                  </a:lnTo>
                  <a:cubicBezTo>
                    <a:pt x="12252" y="46579"/>
                    <a:pt x="12582" y="31806"/>
                    <a:pt x="13073" y="22711"/>
                  </a:cubicBezTo>
                  <a:lnTo>
                    <a:pt x="13075" y="22664"/>
                  </a:lnTo>
                  <a:cubicBezTo>
                    <a:pt x="13566" y="13569"/>
                    <a:pt x="14296" y="-1197"/>
                    <a:pt x="14705" y="-10296"/>
                  </a:cubicBezTo>
                  <a:lnTo>
                    <a:pt x="14707" y="-10329"/>
                  </a:lnTo>
                  <a:cubicBezTo>
                    <a:pt x="15116" y="-19428"/>
                    <a:pt x="15536" y="-34204"/>
                    <a:pt x="15646" y="-43311"/>
                  </a:cubicBezTo>
                  <a:lnTo>
                    <a:pt x="15646" y="-43314"/>
                  </a:lnTo>
                  <a:cubicBezTo>
                    <a:pt x="15755" y="-52421"/>
                    <a:pt x="15600" y="-67200"/>
                    <a:pt x="15300" y="-76304"/>
                  </a:cubicBezTo>
                  <a:lnTo>
                    <a:pt x="15299" y="-76321"/>
                  </a:lnTo>
                  <a:cubicBezTo>
                    <a:pt x="14999" y="-85425"/>
                    <a:pt x="14213" y="-100185"/>
                    <a:pt x="13544" y="-109268"/>
                  </a:cubicBezTo>
                  <a:lnTo>
                    <a:pt x="13537" y="-109357"/>
                  </a:lnTo>
                  <a:cubicBezTo>
                    <a:pt x="12868" y="-118440"/>
                    <a:pt x="12030" y="-133199"/>
                    <a:pt x="11668" y="-142299"/>
                  </a:cubicBezTo>
                  <a:lnTo>
                    <a:pt x="11448" y="-147821"/>
                  </a:lnTo>
                  <a:cubicBezTo>
                    <a:pt x="11206" y="-153888"/>
                    <a:pt x="14428" y="-162362"/>
                    <a:pt x="18639" y="-166736"/>
                  </a:cubicBezTo>
                  <a:lnTo>
                    <a:pt x="23170" y="-171442"/>
                  </a:lnTo>
                  <a:cubicBezTo>
                    <a:pt x="27382" y="-175816"/>
                    <a:pt x="35707" y="-178911"/>
                    <a:pt x="41753" y="-178350"/>
                  </a:cubicBezTo>
                  <a:lnTo>
                    <a:pt x="58324" y="-176811"/>
                  </a:lnTo>
                  <a:cubicBezTo>
                    <a:pt x="61347" y="-176531"/>
                    <a:pt x="66263" y="-176362"/>
                    <a:pt x="69298" y="-176436"/>
                  </a:cubicBezTo>
                  <a:lnTo>
                    <a:pt x="79750" y="-17668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2" name="MMConnector">
              <a:extLst>
                <a:ext uri="{FF2B5EF4-FFF2-40B4-BE49-F238E27FC236}">
                  <a16:creationId xmlns:a16="http://schemas.microsoft.com/office/drawing/2014/main" id="{DDE64AA7-083C-C64C-ADEC-C65878074AFF}"/>
                </a:ext>
              </a:extLst>
            </p:cNvPr>
            <p:cNvSpPr/>
            <p:nvPr/>
          </p:nvSpPr>
          <p:spPr>
            <a:xfrm>
              <a:off x="5887589" y="835360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-79750" y="-1238"/>
                  </a:moveTo>
                  <a:lnTo>
                    <a:pt x="-63221" y="-257"/>
                  </a:lnTo>
                  <a:cubicBezTo>
                    <a:pt x="-54129" y="282"/>
                    <a:pt x="-39358" y="670"/>
                    <a:pt x="-30250" y="608"/>
                  </a:cubicBezTo>
                  <a:lnTo>
                    <a:pt x="-13750" y="497"/>
                  </a:lnTo>
                  <a:lnTo>
                    <a:pt x="3246" y="393"/>
                  </a:lnTo>
                  <a:cubicBezTo>
                    <a:pt x="12354" y="337"/>
                    <a:pt x="27134" y="529"/>
                    <a:pt x="36238" y="821"/>
                  </a:cubicBezTo>
                  <a:lnTo>
                    <a:pt x="41735" y="997"/>
                  </a:lnTo>
                  <a:cubicBezTo>
                    <a:pt x="47804" y="1192"/>
                    <a:pt x="57658" y="1350"/>
                    <a:pt x="63730" y="1350"/>
                  </a:cubicBezTo>
                  <a:lnTo>
                    <a:pt x="79750" y="12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3" name="MMConnector">
              <a:extLst>
                <a:ext uri="{FF2B5EF4-FFF2-40B4-BE49-F238E27FC236}">
                  <a16:creationId xmlns:a16="http://schemas.microsoft.com/office/drawing/2014/main" id="{32C3DCBF-FF5C-B344-8C7D-5566AFB0A2C7}"/>
                </a:ext>
              </a:extLst>
            </p:cNvPr>
            <p:cNvSpPr/>
            <p:nvPr/>
          </p:nvSpPr>
          <p:spPr>
            <a:xfrm>
              <a:off x="5887589" y="1012048"/>
              <a:ext cx="159500" cy="355850"/>
            </a:xfrm>
            <a:custGeom>
              <a:avLst/>
              <a:gdLst/>
              <a:ahLst/>
              <a:cxnLst/>
              <a:rect l="0" t="0" r="0" b="0"/>
              <a:pathLst>
                <a:path w="159500" h="355850" fill="none">
                  <a:moveTo>
                    <a:pt x="-79750" y="-177925"/>
                  </a:moveTo>
                  <a:lnTo>
                    <a:pt x="-63221" y="-176945"/>
                  </a:lnTo>
                  <a:cubicBezTo>
                    <a:pt x="-54129" y="-176405"/>
                    <a:pt x="-39358" y="-176018"/>
                    <a:pt x="-30250" y="-176079"/>
                  </a:cubicBezTo>
                  <a:lnTo>
                    <a:pt x="-24750" y="-176116"/>
                  </a:lnTo>
                  <a:cubicBezTo>
                    <a:pt x="-18678" y="-176158"/>
                    <a:pt x="-8870" y="-175503"/>
                    <a:pt x="-2858" y="-174656"/>
                  </a:cubicBezTo>
                  <a:lnTo>
                    <a:pt x="2085" y="-173960"/>
                  </a:lnTo>
                  <a:cubicBezTo>
                    <a:pt x="8098" y="-173113"/>
                    <a:pt x="13006" y="-167497"/>
                    <a:pt x="13041" y="-161425"/>
                  </a:cubicBezTo>
                  <a:lnTo>
                    <a:pt x="13072" y="-155925"/>
                  </a:lnTo>
                  <a:cubicBezTo>
                    <a:pt x="13125" y="-146817"/>
                    <a:pt x="13436" y="-132038"/>
                    <a:pt x="13767" y="-122936"/>
                  </a:cubicBezTo>
                  <a:lnTo>
                    <a:pt x="13768" y="-122914"/>
                  </a:lnTo>
                  <a:cubicBezTo>
                    <a:pt x="14099" y="-113812"/>
                    <a:pt x="14757" y="-99043"/>
                    <a:pt x="15237" y="-89948"/>
                  </a:cubicBezTo>
                  <a:lnTo>
                    <a:pt x="15239" y="-89902"/>
                  </a:lnTo>
                  <a:cubicBezTo>
                    <a:pt x="15719" y="-80807"/>
                    <a:pt x="16177" y="-66033"/>
                    <a:pt x="16262" y="-56926"/>
                  </a:cubicBezTo>
                  <a:lnTo>
                    <a:pt x="16262" y="-56924"/>
                  </a:lnTo>
                  <a:cubicBezTo>
                    <a:pt x="16348" y="-47817"/>
                    <a:pt x="16018" y="-33044"/>
                    <a:pt x="15527" y="-23949"/>
                  </a:cubicBezTo>
                  <a:lnTo>
                    <a:pt x="15525" y="-23901"/>
                  </a:lnTo>
                  <a:cubicBezTo>
                    <a:pt x="15034" y="-14806"/>
                    <a:pt x="14304" y="-40"/>
                    <a:pt x="13895" y="9058"/>
                  </a:cubicBezTo>
                  <a:lnTo>
                    <a:pt x="13893" y="9092"/>
                  </a:lnTo>
                  <a:cubicBezTo>
                    <a:pt x="13484" y="18190"/>
                    <a:pt x="13064" y="32966"/>
                    <a:pt x="12954" y="42074"/>
                  </a:cubicBezTo>
                  <a:lnTo>
                    <a:pt x="12954" y="42076"/>
                  </a:lnTo>
                  <a:cubicBezTo>
                    <a:pt x="12845" y="51184"/>
                    <a:pt x="13000" y="65963"/>
                    <a:pt x="13300" y="75066"/>
                  </a:cubicBezTo>
                  <a:lnTo>
                    <a:pt x="13301" y="75084"/>
                  </a:lnTo>
                  <a:cubicBezTo>
                    <a:pt x="13601" y="84187"/>
                    <a:pt x="14387" y="98947"/>
                    <a:pt x="15056" y="108030"/>
                  </a:cubicBezTo>
                  <a:lnTo>
                    <a:pt x="15063" y="108120"/>
                  </a:lnTo>
                  <a:cubicBezTo>
                    <a:pt x="15732" y="117203"/>
                    <a:pt x="16570" y="131961"/>
                    <a:pt x="16932" y="141062"/>
                  </a:cubicBezTo>
                  <a:lnTo>
                    <a:pt x="17152" y="146584"/>
                  </a:lnTo>
                  <a:cubicBezTo>
                    <a:pt x="17394" y="152651"/>
                    <a:pt x="20541" y="161522"/>
                    <a:pt x="24176" y="166385"/>
                  </a:cubicBezTo>
                  <a:lnTo>
                    <a:pt x="24214" y="166436"/>
                  </a:lnTo>
                  <a:cubicBezTo>
                    <a:pt x="27849" y="171299"/>
                    <a:pt x="35707" y="175702"/>
                    <a:pt x="41753" y="176263"/>
                  </a:cubicBezTo>
                  <a:lnTo>
                    <a:pt x="58324" y="177801"/>
                  </a:lnTo>
                  <a:cubicBezTo>
                    <a:pt x="61347" y="178082"/>
                    <a:pt x="66263" y="178250"/>
                    <a:pt x="69298" y="178177"/>
                  </a:cubicBezTo>
                  <a:lnTo>
                    <a:pt x="79750" y="1779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4" name="MMConnector">
              <a:extLst>
                <a:ext uri="{FF2B5EF4-FFF2-40B4-BE49-F238E27FC236}">
                  <a16:creationId xmlns:a16="http://schemas.microsoft.com/office/drawing/2014/main" id="{13CA0665-E351-FE4E-81BC-90A73F8D6980}"/>
                </a:ext>
              </a:extLst>
            </p:cNvPr>
            <p:cNvSpPr/>
            <p:nvPr/>
          </p:nvSpPr>
          <p:spPr>
            <a:xfrm>
              <a:off x="5887589" y="5434735"/>
              <a:ext cx="159500" cy="751575"/>
            </a:xfrm>
            <a:custGeom>
              <a:avLst/>
              <a:gdLst/>
              <a:ahLst/>
              <a:cxnLst/>
              <a:rect l="0" t="0" r="0" b="0"/>
              <a:pathLst>
                <a:path w="159500" h="751575" fill="none">
                  <a:moveTo>
                    <a:pt x="-79750" y="375788"/>
                  </a:moveTo>
                  <a:lnTo>
                    <a:pt x="-63221" y="376768"/>
                  </a:lnTo>
                  <a:cubicBezTo>
                    <a:pt x="-54129" y="377307"/>
                    <a:pt x="-39358" y="377695"/>
                    <a:pt x="-30250" y="377633"/>
                  </a:cubicBezTo>
                  <a:lnTo>
                    <a:pt x="-24750" y="377596"/>
                  </a:lnTo>
                  <a:cubicBezTo>
                    <a:pt x="-18678" y="377555"/>
                    <a:pt x="-8965" y="376343"/>
                    <a:pt x="-3069" y="374891"/>
                  </a:cubicBezTo>
                  <a:lnTo>
                    <a:pt x="4942" y="372918"/>
                  </a:lnTo>
                  <a:cubicBezTo>
                    <a:pt x="10837" y="371466"/>
                    <a:pt x="15594" y="365360"/>
                    <a:pt x="15559" y="359288"/>
                  </a:cubicBezTo>
                  <a:lnTo>
                    <a:pt x="15528" y="353787"/>
                  </a:lnTo>
                  <a:cubicBezTo>
                    <a:pt x="15475" y="344679"/>
                    <a:pt x="15164" y="329900"/>
                    <a:pt x="14833" y="320798"/>
                  </a:cubicBezTo>
                  <a:lnTo>
                    <a:pt x="14832" y="320777"/>
                  </a:lnTo>
                  <a:cubicBezTo>
                    <a:pt x="14501" y="311675"/>
                    <a:pt x="13843" y="296906"/>
                    <a:pt x="13363" y="287810"/>
                  </a:cubicBezTo>
                  <a:lnTo>
                    <a:pt x="13361" y="287765"/>
                  </a:lnTo>
                  <a:cubicBezTo>
                    <a:pt x="12881" y="278669"/>
                    <a:pt x="12423" y="263896"/>
                    <a:pt x="12338" y="254788"/>
                  </a:cubicBezTo>
                  <a:lnTo>
                    <a:pt x="12338" y="254787"/>
                  </a:lnTo>
                  <a:cubicBezTo>
                    <a:pt x="12252" y="245679"/>
                    <a:pt x="12582" y="230906"/>
                    <a:pt x="13073" y="221811"/>
                  </a:cubicBezTo>
                  <a:lnTo>
                    <a:pt x="13075" y="221764"/>
                  </a:lnTo>
                  <a:cubicBezTo>
                    <a:pt x="13566" y="212669"/>
                    <a:pt x="14296" y="197903"/>
                    <a:pt x="14705" y="188804"/>
                  </a:cubicBezTo>
                  <a:lnTo>
                    <a:pt x="14707" y="188771"/>
                  </a:lnTo>
                  <a:cubicBezTo>
                    <a:pt x="15116" y="179672"/>
                    <a:pt x="15536" y="164896"/>
                    <a:pt x="15646" y="155789"/>
                  </a:cubicBezTo>
                  <a:lnTo>
                    <a:pt x="15646" y="155786"/>
                  </a:lnTo>
                  <a:cubicBezTo>
                    <a:pt x="15755" y="146679"/>
                    <a:pt x="15600" y="131900"/>
                    <a:pt x="15300" y="122796"/>
                  </a:cubicBezTo>
                  <a:lnTo>
                    <a:pt x="15299" y="122779"/>
                  </a:lnTo>
                  <a:cubicBezTo>
                    <a:pt x="14999" y="113675"/>
                    <a:pt x="14213" y="98915"/>
                    <a:pt x="13544" y="89832"/>
                  </a:cubicBezTo>
                  <a:lnTo>
                    <a:pt x="13537" y="89743"/>
                  </a:lnTo>
                  <a:cubicBezTo>
                    <a:pt x="12868" y="80660"/>
                    <a:pt x="12030" y="65901"/>
                    <a:pt x="11668" y="56801"/>
                  </a:cubicBezTo>
                  <a:lnTo>
                    <a:pt x="11667" y="56774"/>
                  </a:lnTo>
                  <a:cubicBezTo>
                    <a:pt x="11304" y="47674"/>
                    <a:pt x="11147" y="32897"/>
                    <a:pt x="11315" y="23790"/>
                  </a:cubicBezTo>
                  <a:lnTo>
                    <a:pt x="11316" y="23785"/>
                  </a:lnTo>
                  <a:cubicBezTo>
                    <a:pt x="11484" y="14678"/>
                    <a:pt x="12304" y="-73"/>
                    <a:pt x="13146" y="-9142"/>
                  </a:cubicBezTo>
                  <a:lnTo>
                    <a:pt x="14685" y="-25712"/>
                  </a:lnTo>
                  <a:lnTo>
                    <a:pt x="16232" y="-42284"/>
                  </a:lnTo>
                  <a:cubicBezTo>
                    <a:pt x="17078" y="-51353"/>
                    <a:pt x="17866" y="-66104"/>
                    <a:pt x="17990" y="-75211"/>
                  </a:cubicBezTo>
                  <a:lnTo>
                    <a:pt x="17990" y="-75214"/>
                  </a:lnTo>
                  <a:cubicBezTo>
                    <a:pt x="18114" y="-84321"/>
                    <a:pt x="17787" y="-99092"/>
                    <a:pt x="17259" y="-108185"/>
                  </a:cubicBezTo>
                  <a:lnTo>
                    <a:pt x="17256" y="-108240"/>
                  </a:lnTo>
                  <a:cubicBezTo>
                    <a:pt x="16728" y="-117333"/>
                    <a:pt x="15701" y="-132080"/>
                    <a:pt x="14964" y="-141158"/>
                  </a:cubicBezTo>
                  <a:lnTo>
                    <a:pt x="14955" y="-141267"/>
                  </a:lnTo>
                  <a:cubicBezTo>
                    <a:pt x="14218" y="-150345"/>
                    <a:pt x="13428" y="-165102"/>
                    <a:pt x="13192" y="-174207"/>
                  </a:cubicBezTo>
                  <a:lnTo>
                    <a:pt x="13191" y="-174218"/>
                  </a:lnTo>
                  <a:cubicBezTo>
                    <a:pt x="12955" y="-183323"/>
                    <a:pt x="12800" y="-198104"/>
                    <a:pt x="12845" y="-207212"/>
                  </a:cubicBezTo>
                  <a:lnTo>
                    <a:pt x="12845" y="-207213"/>
                  </a:lnTo>
                  <a:cubicBezTo>
                    <a:pt x="12889" y="-216321"/>
                    <a:pt x="13020" y="-231104"/>
                    <a:pt x="13137" y="-240211"/>
                  </a:cubicBezTo>
                  <a:lnTo>
                    <a:pt x="13137" y="-240214"/>
                  </a:lnTo>
                  <a:cubicBezTo>
                    <a:pt x="13254" y="-249321"/>
                    <a:pt x="13392" y="-264104"/>
                    <a:pt x="13445" y="-273212"/>
                  </a:cubicBezTo>
                  <a:lnTo>
                    <a:pt x="13445" y="-273213"/>
                  </a:lnTo>
                  <a:cubicBezTo>
                    <a:pt x="13498" y="-282321"/>
                    <a:pt x="13641" y="-297104"/>
                    <a:pt x="13763" y="-306211"/>
                  </a:cubicBezTo>
                  <a:lnTo>
                    <a:pt x="13763" y="-306214"/>
                  </a:lnTo>
                  <a:cubicBezTo>
                    <a:pt x="13886" y="-315321"/>
                    <a:pt x="14463" y="-330089"/>
                    <a:pt x="15053" y="-339178"/>
                  </a:cubicBezTo>
                  <a:lnTo>
                    <a:pt x="15769" y="-350224"/>
                  </a:lnTo>
                  <a:cubicBezTo>
                    <a:pt x="15966" y="-353254"/>
                    <a:pt x="17809" y="-357512"/>
                    <a:pt x="19883" y="-359728"/>
                  </a:cubicBezTo>
                  <a:lnTo>
                    <a:pt x="27042" y="-367377"/>
                  </a:lnTo>
                  <a:cubicBezTo>
                    <a:pt x="29116" y="-369594"/>
                    <a:pt x="33264" y="-371352"/>
                    <a:pt x="36299" y="-371303"/>
                  </a:cubicBezTo>
                  <a:lnTo>
                    <a:pt x="58301" y="-370945"/>
                  </a:lnTo>
                  <a:cubicBezTo>
                    <a:pt x="61336" y="-370895"/>
                    <a:pt x="66154" y="-371583"/>
                    <a:pt x="69055" y="-372480"/>
                  </a:cubicBezTo>
                  <a:lnTo>
                    <a:pt x="79750" y="-3757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5" name="MMConnector">
              <a:extLst>
                <a:ext uri="{FF2B5EF4-FFF2-40B4-BE49-F238E27FC236}">
                  <a16:creationId xmlns:a16="http://schemas.microsoft.com/office/drawing/2014/main" id="{D65A3CE9-90E2-0C4A-B71A-AE521351BDCA}"/>
                </a:ext>
              </a:extLst>
            </p:cNvPr>
            <p:cNvSpPr/>
            <p:nvPr/>
          </p:nvSpPr>
          <p:spPr>
            <a:xfrm>
              <a:off x="5887589" y="5505410"/>
              <a:ext cx="159500" cy="610225"/>
            </a:xfrm>
            <a:custGeom>
              <a:avLst/>
              <a:gdLst/>
              <a:ahLst/>
              <a:cxnLst/>
              <a:rect l="0" t="0" r="0" b="0"/>
              <a:pathLst>
                <a:path w="159500" h="610225" fill="none">
                  <a:moveTo>
                    <a:pt x="-79750" y="305112"/>
                  </a:moveTo>
                  <a:lnTo>
                    <a:pt x="-63221" y="306093"/>
                  </a:lnTo>
                  <a:cubicBezTo>
                    <a:pt x="-54129" y="306632"/>
                    <a:pt x="-39358" y="307020"/>
                    <a:pt x="-30250" y="306958"/>
                  </a:cubicBezTo>
                  <a:lnTo>
                    <a:pt x="-24750" y="306921"/>
                  </a:lnTo>
                  <a:cubicBezTo>
                    <a:pt x="-18678" y="306880"/>
                    <a:pt x="-8965" y="305668"/>
                    <a:pt x="-3069" y="304216"/>
                  </a:cubicBezTo>
                  <a:lnTo>
                    <a:pt x="4942" y="302243"/>
                  </a:lnTo>
                  <a:cubicBezTo>
                    <a:pt x="10837" y="300791"/>
                    <a:pt x="15594" y="294685"/>
                    <a:pt x="15559" y="288613"/>
                  </a:cubicBezTo>
                  <a:lnTo>
                    <a:pt x="15528" y="283112"/>
                  </a:lnTo>
                  <a:cubicBezTo>
                    <a:pt x="15475" y="274004"/>
                    <a:pt x="15164" y="259225"/>
                    <a:pt x="14833" y="250123"/>
                  </a:cubicBezTo>
                  <a:lnTo>
                    <a:pt x="14832" y="250102"/>
                  </a:lnTo>
                  <a:cubicBezTo>
                    <a:pt x="14501" y="241000"/>
                    <a:pt x="13843" y="226231"/>
                    <a:pt x="13363" y="217135"/>
                  </a:cubicBezTo>
                  <a:lnTo>
                    <a:pt x="13361" y="217090"/>
                  </a:lnTo>
                  <a:cubicBezTo>
                    <a:pt x="12881" y="207994"/>
                    <a:pt x="12423" y="193221"/>
                    <a:pt x="12338" y="184113"/>
                  </a:cubicBezTo>
                  <a:lnTo>
                    <a:pt x="12338" y="184112"/>
                  </a:lnTo>
                  <a:cubicBezTo>
                    <a:pt x="12252" y="175004"/>
                    <a:pt x="12582" y="160231"/>
                    <a:pt x="13073" y="151136"/>
                  </a:cubicBezTo>
                  <a:lnTo>
                    <a:pt x="13075" y="151089"/>
                  </a:lnTo>
                  <a:cubicBezTo>
                    <a:pt x="13566" y="141994"/>
                    <a:pt x="14296" y="127228"/>
                    <a:pt x="14705" y="118129"/>
                  </a:cubicBezTo>
                  <a:lnTo>
                    <a:pt x="14707" y="118096"/>
                  </a:lnTo>
                  <a:cubicBezTo>
                    <a:pt x="15116" y="108997"/>
                    <a:pt x="15536" y="94221"/>
                    <a:pt x="15646" y="85114"/>
                  </a:cubicBezTo>
                  <a:lnTo>
                    <a:pt x="15646" y="85111"/>
                  </a:lnTo>
                  <a:cubicBezTo>
                    <a:pt x="15755" y="76004"/>
                    <a:pt x="15600" y="61225"/>
                    <a:pt x="15300" y="52121"/>
                  </a:cubicBezTo>
                  <a:lnTo>
                    <a:pt x="15299" y="52104"/>
                  </a:lnTo>
                  <a:cubicBezTo>
                    <a:pt x="14999" y="43000"/>
                    <a:pt x="14213" y="28240"/>
                    <a:pt x="13544" y="19157"/>
                  </a:cubicBezTo>
                  <a:lnTo>
                    <a:pt x="13537" y="19068"/>
                  </a:lnTo>
                  <a:cubicBezTo>
                    <a:pt x="12868" y="9985"/>
                    <a:pt x="12030" y="-4774"/>
                    <a:pt x="11668" y="-13874"/>
                  </a:cubicBezTo>
                  <a:lnTo>
                    <a:pt x="11667" y="-13901"/>
                  </a:lnTo>
                  <a:cubicBezTo>
                    <a:pt x="11304" y="-23001"/>
                    <a:pt x="11147" y="-37778"/>
                    <a:pt x="11315" y="-46885"/>
                  </a:cubicBezTo>
                  <a:lnTo>
                    <a:pt x="11316" y="-46890"/>
                  </a:lnTo>
                  <a:cubicBezTo>
                    <a:pt x="11484" y="-55997"/>
                    <a:pt x="12304" y="-70748"/>
                    <a:pt x="13146" y="-79817"/>
                  </a:cubicBezTo>
                  <a:lnTo>
                    <a:pt x="14685" y="-96388"/>
                  </a:lnTo>
                  <a:lnTo>
                    <a:pt x="16232" y="-112959"/>
                  </a:lnTo>
                  <a:cubicBezTo>
                    <a:pt x="17078" y="-122028"/>
                    <a:pt x="17866" y="-136779"/>
                    <a:pt x="17990" y="-145886"/>
                  </a:cubicBezTo>
                  <a:lnTo>
                    <a:pt x="17990" y="-145889"/>
                  </a:lnTo>
                  <a:cubicBezTo>
                    <a:pt x="18114" y="-154996"/>
                    <a:pt x="17787" y="-169767"/>
                    <a:pt x="17259" y="-178860"/>
                  </a:cubicBezTo>
                  <a:lnTo>
                    <a:pt x="17256" y="-178915"/>
                  </a:lnTo>
                  <a:cubicBezTo>
                    <a:pt x="16728" y="-188008"/>
                    <a:pt x="15701" y="-202755"/>
                    <a:pt x="14964" y="-211833"/>
                  </a:cubicBezTo>
                  <a:lnTo>
                    <a:pt x="14955" y="-211942"/>
                  </a:lnTo>
                  <a:cubicBezTo>
                    <a:pt x="14218" y="-221020"/>
                    <a:pt x="13428" y="-235777"/>
                    <a:pt x="13192" y="-244882"/>
                  </a:cubicBezTo>
                  <a:lnTo>
                    <a:pt x="13191" y="-244893"/>
                  </a:lnTo>
                  <a:cubicBezTo>
                    <a:pt x="12955" y="-253998"/>
                    <a:pt x="12800" y="-268779"/>
                    <a:pt x="12845" y="-277887"/>
                  </a:cubicBezTo>
                  <a:lnTo>
                    <a:pt x="12926" y="-283388"/>
                  </a:lnTo>
                  <a:cubicBezTo>
                    <a:pt x="12926" y="-289460"/>
                    <a:pt x="17494" y="-296235"/>
                    <a:pt x="23123" y="-298511"/>
                  </a:cubicBezTo>
                  <a:lnTo>
                    <a:pt x="31602" y="-301940"/>
                  </a:lnTo>
                  <a:cubicBezTo>
                    <a:pt x="37231" y="-304217"/>
                    <a:pt x="46728" y="-306039"/>
                    <a:pt x="52800" y="-306008"/>
                  </a:cubicBezTo>
                  <a:lnTo>
                    <a:pt x="79750" y="-305871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6" name="MMConnector">
              <a:extLst>
                <a:ext uri="{FF2B5EF4-FFF2-40B4-BE49-F238E27FC236}">
                  <a16:creationId xmlns:a16="http://schemas.microsoft.com/office/drawing/2014/main" id="{1EAEC502-BCC1-6843-80FC-6111BF992B25}"/>
                </a:ext>
              </a:extLst>
            </p:cNvPr>
            <p:cNvSpPr/>
            <p:nvPr/>
          </p:nvSpPr>
          <p:spPr>
            <a:xfrm>
              <a:off x="5887589" y="5823447"/>
              <a:ext cx="159500" cy="25850"/>
            </a:xfrm>
            <a:custGeom>
              <a:avLst/>
              <a:gdLst/>
              <a:ahLst/>
              <a:cxnLst/>
              <a:rect l="0" t="0" r="0" b="0"/>
              <a:pathLst>
                <a:path w="159500" h="25850" fill="none">
                  <a:moveTo>
                    <a:pt x="-79750" y="-12925"/>
                  </a:moveTo>
                  <a:lnTo>
                    <a:pt x="-63221" y="-11945"/>
                  </a:lnTo>
                  <a:cubicBezTo>
                    <a:pt x="-54129" y="-11405"/>
                    <a:pt x="-39358" y="-11018"/>
                    <a:pt x="-30250" y="-11079"/>
                  </a:cubicBezTo>
                  <a:lnTo>
                    <a:pt x="-24750" y="-11116"/>
                  </a:lnTo>
                  <a:cubicBezTo>
                    <a:pt x="-18678" y="-11158"/>
                    <a:pt x="-8870" y="-10503"/>
                    <a:pt x="-2858" y="-9656"/>
                  </a:cubicBezTo>
                  <a:lnTo>
                    <a:pt x="2085" y="-8960"/>
                  </a:lnTo>
                  <a:cubicBezTo>
                    <a:pt x="8098" y="-8113"/>
                    <a:pt x="16124" y="-3632"/>
                    <a:pt x="20001" y="1041"/>
                  </a:cubicBezTo>
                  <a:lnTo>
                    <a:pt x="23777" y="5592"/>
                  </a:lnTo>
                  <a:cubicBezTo>
                    <a:pt x="27654" y="10265"/>
                    <a:pt x="35725" y="13879"/>
                    <a:pt x="41793" y="13658"/>
                  </a:cubicBezTo>
                  <a:lnTo>
                    <a:pt x="58304" y="13057"/>
                  </a:lnTo>
                  <a:cubicBezTo>
                    <a:pt x="61338" y="12947"/>
                    <a:pt x="66264" y="12857"/>
                    <a:pt x="69300" y="12857"/>
                  </a:cubicBezTo>
                  <a:lnTo>
                    <a:pt x="79750" y="129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7" name="MMConnector">
              <a:extLst>
                <a:ext uri="{FF2B5EF4-FFF2-40B4-BE49-F238E27FC236}">
                  <a16:creationId xmlns:a16="http://schemas.microsoft.com/office/drawing/2014/main" id="{0CBA717F-3CA4-664C-BD94-3B2E64BF09E6}"/>
                </a:ext>
              </a:extLst>
            </p:cNvPr>
            <p:cNvSpPr/>
            <p:nvPr/>
          </p:nvSpPr>
          <p:spPr>
            <a:xfrm>
              <a:off x="6404589" y="5836372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-79750" y="0"/>
                  </a:moveTo>
                  <a:lnTo>
                    <a:pt x="-63221" y="980"/>
                  </a:lnTo>
                  <a:cubicBezTo>
                    <a:pt x="-54129" y="1520"/>
                    <a:pt x="-39358" y="1907"/>
                    <a:pt x="-30250" y="1846"/>
                  </a:cubicBezTo>
                  <a:lnTo>
                    <a:pt x="-30250" y="1846"/>
                  </a:lnTo>
                  <a:cubicBezTo>
                    <a:pt x="-21142" y="1784"/>
                    <a:pt x="-6359" y="1643"/>
                    <a:pt x="2749" y="1532"/>
                  </a:cubicBezTo>
                  <a:lnTo>
                    <a:pt x="3301" y="1525"/>
                  </a:lnTo>
                  <a:cubicBezTo>
                    <a:pt x="12409" y="1413"/>
                    <a:pt x="27192" y="1280"/>
                    <a:pt x="36300" y="1228"/>
                  </a:cubicBezTo>
                  <a:lnTo>
                    <a:pt x="41800" y="1196"/>
                  </a:lnTo>
                  <a:cubicBezTo>
                    <a:pt x="47872" y="1161"/>
                    <a:pt x="57724" y="926"/>
                    <a:pt x="63790" y="671"/>
                  </a:cubicBezTo>
                  <a:lnTo>
                    <a:pt x="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8" name="MMConnector">
              <a:extLst>
                <a:ext uri="{FF2B5EF4-FFF2-40B4-BE49-F238E27FC236}">
                  <a16:creationId xmlns:a16="http://schemas.microsoft.com/office/drawing/2014/main" id="{658CA372-030B-4145-B578-C9BE0D8326A9}"/>
                </a:ext>
              </a:extLst>
            </p:cNvPr>
            <p:cNvSpPr/>
            <p:nvPr/>
          </p:nvSpPr>
          <p:spPr>
            <a:xfrm>
              <a:off x="7031589" y="5589010"/>
              <a:ext cx="159500" cy="494725"/>
            </a:xfrm>
            <a:custGeom>
              <a:avLst/>
              <a:gdLst/>
              <a:ahLst/>
              <a:cxnLst/>
              <a:rect l="0" t="0" r="0" b="0"/>
              <a:pathLst>
                <a:path w="159500" h="494725" fill="none">
                  <a:moveTo>
                    <a:pt x="-79750" y="247363"/>
                  </a:moveTo>
                  <a:lnTo>
                    <a:pt x="-63221" y="248343"/>
                  </a:lnTo>
                  <a:cubicBezTo>
                    <a:pt x="-54129" y="248882"/>
                    <a:pt x="-39358" y="249270"/>
                    <a:pt x="-30250" y="249208"/>
                  </a:cubicBezTo>
                  <a:lnTo>
                    <a:pt x="-24750" y="249171"/>
                  </a:lnTo>
                  <a:cubicBezTo>
                    <a:pt x="-18678" y="249130"/>
                    <a:pt x="-8965" y="247918"/>
                    <a:pt x="-3069" y="246466"/>
                  </a:cubicBezTo>
                  <a:lnTo>
                    <a:pt x="4942" y="244493"/>
                  </a:lnTo>
                  <a:cubicBezTo>
                    <a:pt x="10837" y="243041"/>
                    <a:pt x="15594" y="236935"/>
                    <a:pt x="15559" y="230863"/>
                  </a:cubicBezTo>
                  <a:lnTo>
                    <a:pt x="15528" y="225362"/>
                  </a:lnTo>
                  <a:cubicBezTo>
                    <a:pt x="15475" y="216254"/>
                    <a:pt x="15164" y="201475"/>
                    <a:pt x="14833" y="192373"/>
                  </a:cubicBezTo>
                  <a:lnTo>
                    <a:pt x="14832" y="192352"/>
                  </a:lnTo>
                  <a:cubicBezTo>
                    <a:pt x="14501" y="183250"/>
                    <a:pt x="13843" y="168481"/>
                    <a:pt x="13363" y="159385"/>
                  </a:cubicBezTo>
                  <a:lnTo>
                    <a:pt x="13361" y="159340"/>
                  </a:lnTo>
                  <a:cubicBezTo>
                    <a:pt x="12881" y="150244"/>
                    <a:pt x="12423" y="135471"/>
                    <a:pt x="12338" y="126363"/>
                  </a:cubicBezTo>
                  <a:lnTo>
                    <a:pt x="12338" y="126362"/>
                  </a:lnTo>
                  <a:cubicBezTo>
                    <a:pt x="12252" y="117254"/>
                    <a:pt x="12582" y="102481"/>
                    <a:pt x="13073" y="93386"/>
                  </a:cubicBezTo>
                  <a:lnTo>
                    <a:pt x="13075" y="93339"/>
                  </a:lnTo>
                  <a:cubicBezTo>
                    <a:pt x="13566" y="84244"/>
                    <a:pt x="14296" y="69478"/>
                    <a:pt x="14705" y="60379"/>
                  </a:cubicBezTo>
                  <a:lnTo>
                    <a:pt x="14707" y="60346"/>
                  </a:lnTo>
                  <a:cubicBezTo>
                    <a:pt x="15116" y="51247"/>
                    <a:pt x="15536" y="36471"/>
                    <a:pt x="15646" y="27364"/>
                  </a:cubicBezTo>
                  <a:lnTo>
                    <a:pt x="15646" y="27361"/>
                  </a:lnTo>
                  <a:cubicBezTo>
                    <a:pt x="15755" y="18254"/>
                    <a:pt x="15600" y="3475"/>
                    <a:pt x="15300" y="-5629"/>
                  </a:cubicBezTo>
                  <a:lnTo>
                    <a:pt x="15299" y="-5646"/>
                  </a:lnTo>
                  <a:cubicBezTo>
                    <a:pt x="14999" y="-14750"/>
                    <a:pt x="14213" y="-29510"/>
                    <a:pt x="13544" y="-38593"/>
                  </a:cubicBezTo>
                  <a:lnTo>
                    <a:pt x="13537" y="-38682"/>
                  </a:lnTo>
                  <a:cubicBezTo>
                    <a:pt x="12868" y="-47765"/>
                    <a:pt x="12030" y="-62524"/>
                    <a:pt x="11668" y="-71624"/>
                  </a:cubicBezTo>
                  <a:lnTo>
                    <a:pt x="11667" y="-71651"/>
                  </a:lnTo>
                  <a:cubicBezTo>
                    <a:pt x="11304" y="-80751"/>
                    <a:pt x="11147" y="-95528"/>
                    <a:pt x="11315" y="-104635"/>
                  </a:cubicBezTo>
                  <a:lnTo>
                    <a:pt x="11316" y="-104640"/>
                  </a:lnTo>
                  <a:cubicBezTo>
                    <a:pt x="11484" y="-113747"/>
                    <a:pt x="12304" y="-128498"/>
                    <a:pt x="13146" y="-137567"/>
                  </a:cubicBezTo>
                  <a:lnTo>
                    <a:pt x="14685" y="-154137"/>
                  </a:lnTo>
                  <a:lnTo>
                    <a:pt x="16232" y="-170709"/>
                  </a:lnTo>
                  <a:cubicBezTo>
                    <a:pt x="17078" y="-179778"/>
                    <a:pt x="17866" y="-194529"/>
                    <a:pt x="17990" y="-203636"/>
                  </a:cubicBezTo>
                  <a:lnTo>
                    <a:pt x="18065" y="-209139"/>
                  </a:lnTo>
                  <a:cubicBezTo>
                    <a:pt x="18148" y="-215210"/>
                    <a:pt x="19547" y="-224882"/>
                    <a:pt x="21189" y="-230728"/>
                  </a:cubicBezTo>
                  <a:lnTo>
                    <a:pt x="22325" y="-234773"/>
                  </a:lnTo>
                  <a:cubicBezTo>
                    <a:pt x="23967" y="-240618"/>
                    <a:pt x="30212" y="-245762"/>
                    <a:pt x="36264" y="-246253"/>
                  </a:cubicBezTo>
                  <a:lnTo>
                    <a:pt x="52818" y="-247598"/>
                  </a:lnTo>
                  <a:cubicBezTo>
                    <a:pt x="55844" y="-247844"/>
                    <a:pt x="60763" y="-247965"/>
                    <a:pt x="63797" y="-247869"/>
                  </a:cubicBezTo>
                  <a:lnTo>
                    <a:pt x="79750" y="-247362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59" name="MMConnector">
              <a:extLst>
                <a:ext uri="{FF2B5EF4-FFF2-40B4-BE49-F238E27FC236}">
                  <a16:creationId xmlns:a16="http://schemas.microsoft.com/office/drawing/2014/main" id="{5FE4C49A-35A5-6E43-BFD8-96C9F2C95382}"/>
                </a:ext>
              </a:extLst>
            </p:cNvPr>
            <p:cNvSpPr/>
            <p:nvPr/>
          </p:nvSpPr>
          <p:spPr>
            <a:xfrm>
              <a:off x="7031589" y="5659685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-79750" y="176688"/>
                  </a:moveTo>
                  <a:lnTo>
                    <a:pt x="-63221" y="177668"/>
                  </a:lnTo>
                  <a:cubicBezTo>
                    <a:pt x="-54129" y="178207"/>
                    <a:pt x="-39358" y="178595"/>
                    <a:pt x="-30250" y="178533"/>
                  </a:cubicBezTo>
                  <a:lnTo>
                    <a:pt x="-24750" y="178496"/>
                  </a:lnTo>
                  <a:cubicBezTo>
                    <a:pt x="-18678" y="178455"/>
                    <a:pt x="-8965" y="177243"/>
                    <a:pt x="-3069" y="175791"/>
                  </a:cubicBezTo>
                  <a:lnTo>
                    <a:pt x="4942" y="173818"/>
                  </a:lnTo>
                  <a:cubicBezTo>
                    <a:pt x="10837" y="172366"/>
                    <a:pt x="15594" y="166260"/>
                    <a:pt x="15559" y="160188"/>
                  </a:cubicBezTo>
                  <a:lnTo>
                    <a:pt x="15528" y="154687"/>
                  </a:lnTo>
                  <a:cubicBezTo>
                    <a:pt x="15475" y="145579"/>
                    <a:pt x="15164" y="130800"/>
                    <a:pt x="14833" y="121698"/>
                  </a:cubicBezTo>
                  <a:lnTo>
                    <a:pt x="14832" y="121677"/>
                  </a:lnTo>
                  <a:cubicBezTo>
                    <a:pt x="14501" y="112575"/>
                    <a:pt x="13843" y="97806"/>
                    <a:pt x="13363" y="88710"/>
                  </a:cubicBezTo>
                  <a:lnTo>
                    <a:pt x="13361" y="88665"/>
                  </a:lnTo>
                  <a:cubicBezTo>
                    <a:pt x="12881" y="79569"/>
                    <a:pt x="12423" y="64796"/>
                    <a:pt x="12338" y="55688"/>
                  </a:cubicBezTo>
                  <a:lnTo>
                    <a:pt x="12338" y="55687"/>
                  </a:lnTo>
                  <a:cubicBezTo>
                    <a:pt x="12252" y="46579"/>
                    <a:pt x="12582" y="31806"/>
                    <a:pt x="13073" y="22711"/>
                  </a:cubicBezTo>
                  <a:lnTo>
                    <a:pt x="13075" y="22664"/>
                  </a:lnTo>
                  <a:cubicBezTo>
                    <a:pt x="13566" y="13569"/>
                    <a:pt x="14296" y="-1197"/>
                    <a:pt x="14705" y="-10296"/>
                  </a:cubicBezTo>
                  <a:lnTo>
                    <a:pt x="14707" y="-10329"/>
                  </a:lnTo>
                  <a:cubicBezTo>
                    <a:pt x="15116" y="-19428"/>
                    <a:pt x="15536" y="-34204"/>
                    <a:pt x="15646" y="-43311"/>
                  </a:cubicBezTo>
                  <a:lnTo>
                    <a:pt x="15646" y="-43314"/>
                  </a:lnTo>
                  <a:cubicBezTo>
                    <a:pt x="15755" y="-52421"/>
                    <a:pt x="15600" y="-67200"/>
                    <a:pt x="15300" y="-76304"/>
                  </a:cubicBezTo>
                  <a:lnTo>
                    <a:pt x="15299" y="-76321"/>
                  </a:lnTo>
                  <a:cubicBezTo>
                    <a:pt x="14999" y="-85425"/>
                    <a:pt x="14213" y="-100185"/>
                    <a:pt x="13544" y="-109268"/>
                  </a:cubicBezTo>
                  <a:lnTo>
                    <a:pt x="13537" y="-109357"/>
                  </a:lnTo>
                  <a:cubicBezTo>
                    <a:pt x="12868" y="-118440"/>
                    <a:pt x="12030" y="-133199"/>
                    <a:pt x="11668" y="-142299"/>
                  </a:cubicBezTo>
                  <a:lnTo>
                    <a:pt x="11448" y="-147821"/>
                  </a:lnTo>
                  <a:cubicBezTo>
                    <a:pt x="11206" y="-153888"/>
                    <a:pt x="14428" y="-162362"/>
                    <a:pt x="18639" y="-166736"/>
                  </a:cubicBezTo>
                  <a:lnTo>
                    <a:pt x="23170" y="-171442"/>
                  </a:lnTo>
                  <a:cubicBezTo>
                    <a:pt x="27382" y="-175816"/>
                    <a:pt x="35707" y="-178911"/>
                    <a:pt x="41753" y="-178350"/>
                  </a:cubicBezTo>
                  <a:lnTo>
                    <a:pt x="58324" y="-176811"/>
                  </a:lnTo>
                  <a:cubicBezTo>
                    <a:pt x="61347" y="-176531"/>
                    <a:pt x="66263" y="-176362"/>
                    <a:pt x="69298" y="-176436"/>
                  </a:cubicBezTo>
                  <a:lnTo>
                    <a:pt x="79750" y="-17668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0" name="MMConnector">
              <a:extLst>
                <a:ext uri="{FF2B5EF4-FFF2-40B4-BE49-F238E27FC236}">
                  <a16:creationId xmlns:a16="http://schemas.microsoft.com/office/drawing/2014/main" id="{8DFF79FF-6712-A34C-B3B0-65582715C761}"/>
                </a:ext>
              </a:extLst>
            </p:cNvPr>
            <p:cNvSpPr/>
            <p:nvPr/>
          </p:nvSpPr>
          <p:spPr>
            <a:xfrm>
              <a:off x="7031589" y="5730360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-79750" y="106012"/>
                  </a:moveTo>
                  <a:lnTo>
                    <a:pt x="-63221" y="106993"/>
                  </a:lnTo>
                  <a:cubicBezTo>
                    <a:pt x="-54129" y="107532"/>
                    <a:pt x="-39358" y="107920"/>
                    <a:pt x="-30250" y="107858"/>
                  </a:cubicBezTo>
                  <a:lnTo>
                    <a:pt x="-24750" y="107821"/>
                  </a:lnTo>
                  <a:cubicBezTo>
                    <a:pt x="-18678" y="107780"/>
                    <a:pt x="-8965" y="106568"/>
                    <a:pt x="-3069" y="105116"/>
                  </a:cubicBezTo>
                  <a:lnTo>
                    <a:pt x="4942" y="103143"/>
                  </a:lnTo>
                  <a:cubicBezTo>
                    <a:pt x="10837" y="101691"/>
                    <a:pt x="15594" y="95585"/>
                    <a:pt x="15559" y="89513"/>
                  </a:cubicBezTo>
                  <a:lnTo>
                    <a:pt x="15528" y="84012"/>
                  </a:lnTo>
                  <a:cubicBezTo>
                    <a:pt x="15475" y="74904"/>
                    <a:pt x="15164" y="60125"/>
                    <a:pt x="14833" y="51023"/>
                  </a:cubicBezTo>
                  <a:lnTo>
                    <a:pt x="14832" y="51002"/>
                  </a:lnTo>
                  <a:cubicBezTo>
                    <a:pt x="14501" y="41900"/>
                    <a:pt x="13843" y="27131"/>
                    <a:pt x="13363" y="18035"/>
                  </a:cubicBezTo>
                  <a:lnTo>
                    <a:pt x="13361" y="17990"/>
                  </a:lnTo>
                  <a:cubicBezTo>
                    <a:pt x="12881" y="8894"/>
                    <a:pt x="12423" y="-5879"/>
                    <a:pt x="12338" y="-14987"/>
                  </a:cubicBezTo>
                  <a:lnTo>
                    <a:pt x="12338" y="-14988"/>
                  </a:lnTo>
                  <a:cubicBezTo>
                    <a:pt x="12252" y="-24096"/>
                    <a:pt x="12582" y="-38869"/>
                    <a:pt x="13073" y="-47964"/>
                  </a:cubicBezTo>
                  <a:lnTo>
                    <a:pt x="13075" y="-48011"/>
                  </a:lnTo>
                  <a:cubicBezTo>
                    <a:pt x="13566" y="-57106"/>
                    <a:pt x="14296" y="-71872"/>
                    <a:pt x="14705" y="-80971"/>
                  </a:cubicBezTo>
                  <a:lnTo>
                    <a:pt x="14954" y="-86499"/>
                  </a:lnTo>
                  <a:cubicBezTo>
                    <a:pt x="15226" y="-92564"/>
                    <a:pt x="20211" y="-98749"/>
                    <a:pt x="26081" y="-100304"/>
                  </a:cubicBezTo>
                  <a:lnTo>
                    <a:pt x="31167" y="-101652"/>
                  </a:lnTo>
                  <a:cubicBezTo>
                    <a:pt x="37036" y="-103207"/>
                    <a:pt x="46726" y="-104610"/>
                    <a:pt x="52795" y="-104784"/>
                  </a:cubicBezTo>
                  <a:lnTo>
                    <a:pt x="79750" y="-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1" name="MMConnector">
              <a:extLst>
                <a:ext uri="{FF2B5EF4-FFF2-40B4-BE49-F238E27FC236}">
                  <a16:creationId xmlns:a16="http://schemas.microsoft.com/office/drawing/2014/main" id="{7D4C7C44-527F-234B-A711-E623B5D1FBC8}"/>
                </a:ext>
              </a:extLst>
            </p:cNvPr>
            <p:cNvSpPr/>
            <p:nvPr/>
          </p:nvSpPr>
          <p:spPr>
            <a:xfrm>
              <a:off x="7031589" y="58010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35337"/>
                  </a:moveTo>
                  <a:lnTo>
                    <a:pt x="-63221" y="36318"/>
                  </a:lnTo>
                  <a:cubicBezTo>
                    <a:pt x="-54129" y="36857"/>
                    <a:pt x="-39358" y="37245"/>
                    <a:pt x="-30250" y="37183"/>
                  </a:cubicBezTo>
                  <a:lnTo>
                    <a:pt x="-24750" y="37146"/>
                  </a:lnTo>
                  <a:cubicBezTo>
                    <a:pt x="-18678" y="37105"/>
                    <a:pt x="-8965" y="35893"/>
                    <a:pt x="-3069" y="34441"/>
                  </a:cubicBezTo>
                  <a:lnTo>
                    <a:pt x="4942" y="32468"/>
                  </a:lnTo>
                  <a:cubicBezTo>
                    <a:pt x="10837" y="31016"/>
                    <a:pt x="15594" y="24910"/>
                    <a:pt x="15559" y="18838"/>
                  </a:cubicBezTo>
                  <a:lnTo>
                    <a:pt x="15496" y="7837"/>
                  </a:lnTo>
                  <a:cubicBezTo>
                    <a:pt x="15461" y="1765"/>
                    <a:pt x="16094" y="-8046"/>
                    <a:pt x="16909" y="-14063"/>
                  </a:cubicBezTo>
                  <a:lnTo>
                    <a:pt x="18324" y="-24505"/>
                  </a:lnTo>
                  <a:cubicBezTo>
                    <a:pt x="19139" y="-30522"/>
                    <a:pt x="24721" y="-35665"/>
                    <a:pt x="30785" y="-35985"/>
                  </a:cubicBezTo>
                  <a:lnTo>
                    <a:pt x="41815" y="-36566"/>
                  </a:lnTo>
                  <a:cubicBezTo>
                    <a:pt x="47879" y="-36886"/>
                    <a:pt x="57717" y="-36816"/>
                    <a:pt x="63775" y="-36409"/>
                  </a:cubicBezTo>
                  <a:lnTo>
                    <a:pt x="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2" name="MMConnector">
              <a:extLst>
                <a:ext uri="{FF2B5EF4-FFF2-40B4-BE49-F238E27FC236}">
                  <a16:creationId xmlns:a16="http://schemas.microsoft.com/office/drawing/2014/main" id="{206F32AA-F24F-4C43-98A0-89607EBF49B9}"/>
                </a:ext>
              </a:extLst>
            </p:cNvPr>
            <p:cNvSpPr/>
            <p:nvPr/>
          </p:nvSpPr>
          <p:spPr>
            <a:xfrm>
              <a:off x="7031589" y="58717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-35337"/>
                  </a:moveTo>
                  <a:lnTo>
                    <a:pt x="-63221" y="-34357"/>
                  </a:lnTo>
                  <a:cubicBezTo>
                    <a:pt x="-54129" y="-33818"/>
                    <a:pt x="-39358" y="-33430"/>
                    <a:pt x="-30250" y="-33492"/>
                  </a:cubicBezTo>
                  <a:lnTo>
                    <a:pt x="-24750" y="-33529"/>
                  </a:lnTo>
                  <a:cubicBezTo>
                    <a:pt x="-18678" y="-33570"/>
                    <a:pt x="-8870" y="-32916"/>
                    <a:pt x="-2858" y="-32069"/>
                  </a:cubicBezTo>
                  <a:lnTo>
                    <a:pt x="2085" y="-31372"/>
                  </a:lnTo>
                  <a:cubicBezTo>
                    <a:pt x="8098" y="-30525"/>
                    <a:pt x="13006" y="-24910"/>
                    <a:pt x="13041" y="-18838"/>
                  </a:cubicBezTo>
                  <a:lnTo>
                    <a:pt x="13104" y="-7837"/>
                  </a:lnTo>
                  <a:cubicBezTo>
                    <a:pt x="13139" y="-1765"/>
                    <a:pt x="14164" y="7989"/>
                    <a:pt x="15392" y="13935"/>
                  </a:cubicBezTo>
                  <a:lnTo>
                    <a:pt x="17574" y="24497"/>
                  </a:lnTo>
                  <a:cubicBezTo>
                    <a:pt x="18803" y="30444"/>
                    <a:pt x="24721" y="35010"/>
                    <a:pt x="30785" y="34690"/>
                  </a:cubicBezTo>
                  <a:lnTo>
                    <a:pt x="41815" y="34109"/>
                  </a:lnTo>
                  <a:cubicBezTo>
                    <a:pt x="47879" y="33789"/>
                    <a:pt x="57717" y="33859"/>
                    <a:pt x="63775" y="34266"/>
                  </a:cubicBezTo>
                  <a:lnTo>
                    <a:pt x="79750" y="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3" name="MMConnector">
              <a:extLst>
                <a:ext uri="{FF2B5EF4-FFF2-40B4-BE49-F238E27FC236}">
                  <a16:creationId xmlns:a16="http://schemas.microsoft.com/office/drawing/2014/main" id="{5E19230C-A472-CD48-AB6E-AE11B93D3341}"/>
                </a:ext>
              </a:extLst>
            </p:cNvPr>
            <p:cNvSpPr/>
            <p:nvPr/>
          </p:nvSpPr>
          <p:spPr>
            <a:xfrm>
              <a:off x="7031589" y="594238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-79750" y="-106013"/>
                  </a:moveTo>
                  <a:lnTo>
                    <a:pt x="-63221" y="-105032"/>
                  </a:lnTo>
                  <a:cubicBezTo>
                    <a:pt x="-54129" y="-104493"/>
                    <a:pt x="-39358" y="-104105"/>
                    <a:pt x="-30250" y="-104167"/>
                  </a:cubicBezTo>
                  <a:lnTo>
                    <a:pt x="-24750" y="-104204"/>
                  </a:lnTo>
                  <a:cubicBezTo>
                    <a:pt x="-18678" y="-104245"/>
                    <a:pt x="-8870" y="-103591"/>
                    <a:pt x="-2858" y="-102744"/>
                  </a:cubicBezTo>
                  <a:lnTo>
                    <a:pt x="2085" y="-102047"/>
                  </a:lnTo>
                  <a:cubicBezTo>
                    <a:pt x="8098" y="-101200"/>
                    <a:pt x="13006" y="-95585"/>
                    <a:pt x="13041" y="-89513"/>
                  </a:cubicBezTo>
                  <a:lnTo>
                    <a:pt x="13072" y="-84012"/>
                  </a:lnTo>
                  <a:cubicBezTo>
                    <a:pt x="13125" y="-74904"/>
                    <a:pt x="13436" y="-60125"/>
                    <a:pt x="13767" y="-51023"/>
                  </a:cubicBezTo>
                  <a:lnTo>
                    <a:pt x="13768" y="-51002"/>
                  </a:lnTo>
                  <a:cubicBezTo>
                    <a:pt x="14099" y="-41900"/>
                    <a:pt x="14757" y="-27131"/>
                    <a:pt x="15237" y="-18035"/>
                  </a:cubicBezTo>
                  <a:lnTo>
                    <a:pt x="15239" y="-17990"/>
                  </a:lnTo>
                  <a:cubicBezTo>
                    <a:pt x="15719" y="-8894"/>
                    <a:pt x="16177" y="5879"/>
                    <a:pt x="16262" y="14987"/>
                  </a:cubicBezTo>
                  <a:lnTo>
                    <a:pt x="16262" y="14988"/>
                  </a:lnTo>
                  <a:cubicBezTo>
                    <a:pt x="16348" y="24096"/>
                    <a:pt x="16018" y="38869"/>
                    <a:pt x="15527" y="47964"/>
                  </a:cubicBezTo>
                  <a:lnTo>
                    <a:pt x="15525" y="48011"/>
                  </a:lnTo>
                  <a:cubicBezTo>
                    <a:pt x="15034" y="57106"/>
                    <a:pt x="14304" y="71872"/>
                    <a:pt x="13895" y="80971"/>
                  </a:cubicBezTo>
                  <a:lnTo>
                    <a:pt x="13646" y="86499"/>
                  </a:lnTo>
                  <a:cubicBezTo>
                    <a:pt x="13374" y="92564"/>
                    <a:pt x="17802" y="99122"/>
                    <a:pt x="23530" y="101135"/>
                  </a:cubicBezTo>
                  <a:lnTo>
                    <a:pt x="31422" y="103909"/>
                  </a:lnTo>
                  <a:cubicBezTo>
                    <a:pt x="37151" y="105922"/>
                    <a:pt x="46726" y="107415"/>
                    <a:pt x="52795" y="107241"/>
                  </a:cubicBezTo>
                  <a:lnTo>
                    <a:pt x="79750" y="10646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4" name="MMConnector">
              <a:extLst>
                <a:ext uri="{FF2B5EF4-FFF2-40B4-BE49-F238E27FC236}">
                  <a16:creationId xmlns:a16="http://schemas.microsoft.com/office/drawing/2014/main" id="{2F400009-AF8A-A646-B66D-DD205B87AB0B}"/>
                </a:ext>
              </a:extLst>
            </p:cNvPr>
            <p:cNvSpPr/>
            <p:nvPr/>
          </p:nvSpPr>
          <p:spPr>
            <a:xfrm>
              <a:off x="7031589" y="6013060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-79750" y="-176688"/>
                  </a:moveTo>
                  <a:lnTo>
                    <a:pt x="-63221" y="-175707"/>
                  </a:lnTo>
                  <a:cubicBezTo>
                    <a:pt x="-54129" y="-175168"/>
                    <a:pt x="-39358" y="-174780"/>
                    <a:pt x="-30250" y="-174842"/>
                  </a:cubicBezTo>
                  <a:lnTo>
                    <a:pt x="-24750" y="-174879"/>
                  </a:lnTo>
                  <a:cubicBezTo>
                    <a:pt x="-18678" y="-174920"/>
                    <a:pt x="-8870" y="-174266"/>
                    <a:pt x="-2858" y="-173419"/>
                  </a:cubicBezTo>
                  <a:lnTo>
                    <a:pt x="2085" y="-172722"/>
                  </a:lnTo>
                  <a:cubicBezTo>
                    <a:pt x="8098" y="-171875"/>
                    <a:pt x="13006" y="-166260"/>
                    <a:pt x="13041" y="-160188"/>
                  </a:cubicBezTo>
                  <a:lnTo>
                    <a:pt x="13072" y="-154687"/>
                  </a:lnTo>
                  <a:cubicBezTo>
                    <a:pt x="13125" y="-145579"/>
                    <a:pt x="13436" y="-130800"/>
                    <a:pt x="13767" y="-121698"/>
                  </a:cubicBezTo>
                  <a:lnTo>
                    <a:pt x="13768" y="-121677"/>
                  </a:lnTo>
                  <a:cubicBezTo>
                    <a:pt x="14099" y="-112575"/>
                    <a:pt x="14757" y="-97806"/>
                    <a:pt x="15237" y="-88710"/>
                  </a:cubicBezTo>
                  <a:lnTo>
                    <a:pt x="15239" y="-88665"/>
                  </a:lnTo>
                  <a:cubicBezTo>
                    <a:pt x="15719" y="-79569"/>
                    <a:pt x="16177" y="-64796"/>
                    <a:pt x="16262" y="-55688"/>
                  </a:cubicBezTo>
                  <a:lnTo>
                    <a:pt x="16262" y="-55687"/>
                  </a:lnTo>
                  <a:cubicBezTo>
                    <a:pt x="16348" y="-46579"/>
                    <a:pt x="16018" y="-31806"/>
                    <a:pt x="15527" y="-22711"/>
                  </a:cubicBezTo>
                  <a:lnTo>
                    <a:pt x="15525" y="-22664"/>
                  </a:lnTo>
                  <a:cubicBezTo>
                    <a:pt x="15034" y="-13569"/>
                    <a:pt x="14304" y="1197"/>
                    <a:pt x="13895" y="10296"/>
                  </a:cubicBezTo>
                  <a:lnTo>
                    <a:pt x="13893" y="10329"/>
                  </a:lnTo>
                  <a:cubicBezTo>
                    <a:pt x="13484" y="19428"/>
                    <a:pt x="13064" y="34204"/>
                    <a:pt x="12954" y="43311"/>
                  </a:cubicBezTo>
                  <a:lnTo>
                    <a:pt x="12954" y="43314"/>
                  </a:lnTo>
                  <a:cubicBezTo>
                    <a:pt x="12845" y="52421"/>
                    <a:pt x="13000" y="67200"/>
                    <a:pt x="13300" y="76304"/>
                  </a:cubicBezTo>
                  <a:lnTo>
                    <a:pt x="13301" y="76321"/>
                  </a:lnTo>
                  <a:cubicBezTo>
                    <a:pt x="13601" y="85425"/>
                    <a:pt x="14387" y="100185"/>
                    <a:pt x="15056" y="109268"/>
                  </a:cubicBezTo>
                  <a:lnTo>
                    <a:pt x="15063" y="109357"/>
                  </a:lnTo>
                  <a:cubicBezTo>
                    <a:pt x="15732" y="118440"/>
                    <a:pt x="16570" y="133199"/>
                    <a:pt x="16932" y="142299"/>
                  </a:cubicBezTo>
                  <a:lnTo>
                    <a:pt x="17371" y="153317"/>
                  </a:lnTo>
                  <a:cubicBezTo>
                    <a:pt x="17492" y="156350"/>
                    <a:pt x="19207" y="160672"/>
                    <a:pt x="21199" y="162963"/>
                  </a:cubicBezTo>
                  <a:lnTo>
                    <a:pt x="27192" y="169858"/>
                  </a:lnTo>
                  <a:cubicBezTo>
                    <a:pt x="29183" y="172149"/>
                    <a:pt x="33253" y="174237"/>
                    <a:pt x="36276" y="174517"/>
                  </a:cubicBezTo>
                  <a:lnTo>
                    <a:pt x="58324" y="176564"/>
                  </a:lnTo>
                  <a:cubicBezTo>
                    <a:pt x="61347" y="176844"/>
                    <a:pt x="66263" y="177013"/>
                    <a:pt x="69298" y="176939"/>
                  </a:cubicBezTo>
                  <a:lnTo>
                    <a:pt x="79750" y="1766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5" name="MMConnector">
              <a:extLst>
                <a:ext uri="{FF2B5EF4-FFF2-40B4-BE49-F238E27FC236}">
                  <a16:creationId xmlns:a16="http://schemas.microsoft.com/office/drawing/2014/main" id="{02F783BD-6A0D-914D-AF0A-242199636DA4}"/>
                </a:ext>
              </a:extLst>
            </p:cNvPr>
            <p:cNvSpPr/>
            <p:nvPr/>
          </p:nvSpPr>
          <p:spPr>
            <a:xfrm>
              <a:off x="7031589" y="6083735"/>
              <a:ext cx="159500" cy="494725"/>
            </a:xfrm>
            <a:custGeom>
              <a:avLst/>
              <a:gdLst/>
              <a:ahLst/>
              <a:cxnLst/>
              <a:rect l="0" t="0" r="0" b="0"/>
              <a:pathLst>
                <a:path w="159500" h="494725" fill="none">
                  <a:moveTo>
                    <a:pt x="-79750" y="-247363"/>
                  </a:moveTo>
                  <a:lnTo>
                    <a:pt x="-63221" y="-246382"/>
                  </a:lnTo>
                  <a:cubicBezTo>
                    <a:pt x="-54129" y="-245843"/>
                    <a:pt x="-39358" y="-245455"/>
                    <a:pt x="-30250" y="-245517"/>
                  </a:cubicBezTo>
                  <a:lnTo>
                    <a:pt x="-24750" y="-245554"/>
                  </a:lnTo>
                  <a:cubicBezTo>
                    <a:pt x="-18678" y="-245595"/>
                    <a:pt x="-8870" y="-244941"/>
                    <a:pt x="-2858" y="-244094"/>
                  </a:cubicBezTo>
                  <a:lnTo>
                    <a:pt x="2085" y="-243397"/>
                  </a:lnTo>
                  <a:cubicBezTo>
                    <a:pt x="8098" y="-242550"/>
                    <a:pt x="13006" y="-236935"/>
                    <a:pt x="13041" y="-230863"/>
                  </a:cubicBezTo>
                  <a:lnTo>
                    <a:pt x="13072" y="-225362"/>
                  </a:lnTo>
                  <a:cubicBezTo>
                    <a:pt x="13125" y="-216254"/>
                    <a:pt x="13436" y="-201475"/>
                    <a:pt x="13767" y="-192373"/>
                  </a:cubicBezTo>
                  <a:lnTo>
                    <a:pt x="13768" y="-192352"/>
                  </a:lnTo>
                  <a:cubicBezTo>
                    <a:pt x="14099" y="-183250"/>
                    <a:pt x="14757" y="-168481"/>
                    <a:pt x="15237" y="-159385"/>
                  </a:cubicBezTo>
                  <a:lnTo>
                    <a:pt x="15239" y="-159340"/>
                  </a:lnTo>
                  <a:cubicBezTo>
                    <a:pt x="15719" y="-150244"/>
                    <a:pt x="16177" y="-135471"/>
                    <a:pt x="16262" y="-126363"/>
                  </a:cubicBezTo>
                  <a:lnTo>
                    <a:pt x="16262" y="-126362"/>
                  </a:lnTo>
                  <a:cubicBezTo>
                    <a:pt x="16348" y="-117254"/>
                    <a:pt x="16018" y="-102481"/>
                    <a:pt x="15527" y="-93386"/>
                  </a:cubicBezTo>
                  <a:lnTo>
                    <a:pt x="15525" y="-93339"/>
                  </a:lnTo>
                  <a:cubicBezTo>
                    <a:pt x="15034" y="-84244"/>
                    <a:pt x="14304" y="-69478"/>
                    <a:pt x="13895" y="-60379"/>
                  </a:cubicBezTo>
                  <a:lnTo>
                    <a:pt x="13893" y="-60346"/>
                  </a:lnTo>
                  <a:cubicBezTo>
                    <a:pt x="13484" y="-51247"/>
                    <a:pt x="13064" y="-36471"/>
                    <a:pt x="12954" y="-27364"/>
                  </a:cubicBezTo>
                  <a:lnTo>
                    <a:pt x="12954" y="-27361"/>
                  </a:lnTo>
                  <a:cubicBezTo>
                    <a:pt x="12845" y="-18254"/>
                    <a:pt x="13000" y="-3475"/>
                    <a:pt x="13300" y="5629"/>
                  </a:cubicBezTo>
                  <a:lnTo>
                    <a:pt x="13301" y="5646"/>
                  </a:lnTo>
                  <a:cubicBezTo>
                    <a:pt x="13601" y="14750"/>
                    <a:pt x="14387" y="29510"/>
                    <a:pt x="15056" y="38593"/>
                  </a:cubicBezTo>
                  <a:lnTo>
                    <a:pt x="15063" y="38682"/>
                  </a:lnTo>
                  <a:cubicBezTo>
                    <a:pt x="15732" y="47765"/>
                    <a:pt x="16570" y="62524"/>
                    <a:pt x="16932" y="71624"/>
                  </a:cubicBezTo>
                  <a:lnTo>
                    <a:pt x="16933" y="71651"/>
                  </a:lnTo>
                  <a:cubicBezTo>
                    <a:pt x="17296" y="80751"/>
                    <a:pt x="17453" y="95528"/>
                    <a:pt x="17285" y="104635"/>
                  </a:cubicBezTo>
                  <a:lnTo>
                    <a:pt x="17284" y="104640"/>
                  </a:lnTo>
                  <a:cubicBezTo>
                    <a:pt x="17116" y="113747"/>
                    <a:pt x="16296" y="128498"/>
                    <a:pt x="15454" y="137567"/>
                  </a:cubicBezTo>
                  <a:lnTo>
                    <a:pt x="13915" y="154137"/>
                  </a:lnTo>
                  <a:lnTo>
                    <a:pt x="12368" y="170709"/>
                  </a:lnTo>
                  <a:cubicBezTo>
                    <a:pt x="11522" y="179778"/>
                    <a:pt x="10734" y="194529"/>
                    <a:pt x="10610" y="203636"/>
                  </a:cubicBezTo>
                  <a:lnTo>
                    <a:pt x="10535" y="209139"/>
                  </a:lnTo>
                  <a:cubicBezTo>
                    <a:pt x="10452" y="215210"/>
                    <a:pt x="12625" y="224527"/>
                    <a:pt x="15385" y="229935"/>
                  </a:cubicBezTo>
                  <a:lnTo>
                    <a:pt x="20300" y="239564"/>
                  </a:lnTo>
                  <a:cubicBezTo>
                    <a:pt x="23060" y="244973"/>
                    <a:pt x="30212" y="248963"/>
                    <a:pt x="36264" y="248472"/>
                  </a:cubicBezTo>
                  <a:lnTo>
                    <a:pt x="52818" y="247127"/>
                  </a:lnTo>
                  <a:cubicBezTo>
                    <a:pt x="55844" y="246881"/>
                    <a:pt x="60763" y="246760"/>
                    <a:pt x="63797" y="246856"/>
                  </a:cubicBezTo>
                  <a:lnTo>
                    <a:pt x="79750" y="24736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6" name="MMConnector">
              <a:extLst>
                <a:ext uri="{FF2B5EF4-FFF2-40B4-BE49-F238E27FC236}">
                  <a16:creationId xmlns:a16="http://schemas.microsoft.com/office/drawing/2014/main" id="{BD662CED-C9D8-DE49-9AE4-B30C61251020}"/>
                </a:ext>
              </a:extLst>
            </p:cNvPr>
            <p:cNvSpPr/>
            <p:nvPr/>
          </p:nvSpPr>
          <p:spPr>
            <a:xfrm>
              <a:off x="5948089" y="3834510"/>
              <a:ext cx="159500" cy="494725"/>
            </a:xfrm>
            <a:custGeom>
              <a:avLst/>
              <a:gdLst/>
              <a:ahLst/>
              <a:cxnLst/>
              <a:rect l="0" t="0" r="0" b="0"/>
              <a:pathLst>
                <a:path w="159500" h="494725" fill="none">
                  <a:moveTo>
                    <a:pt x="-79750" y="-247362"/>
                  </a:moveTo>
                  <a:lnTo>
                    <a:pt x="-63221" y="-246382"/>
                  </a:lnTo>
                  <a:cubicBezTo>
                    <a:pt x="-54129" y="-245843"/>
                    <a:pt x="-39358" y="-245455"/>
                    <a:pt x="-30250" y="-245517"/>
                  </a:cubicBezTo>
                  <a:lnTo>
                    <a:pt x="-24750" y="-245554"/>
                  </a:lnTo>
                  <a:cubicBezTo>
                    <a:pt x="-18678" y="-245595"/>
                    <a:pt x="-8870" y="-244941"/>
                    <a:pt x="-2858" y="-244094"/>
                  </a:cubicBezTo>
                  <a:lnTo>
                    <a:pt x="2085" y="-243397"/>
                  </a:lnTo>
                  <a:cubicBezTo>
                    <a:pt x="8098" y="-242550"/>
                    <a:pt x="13006" y="-236935"/>
                    <a:pt x="13041" y="-230863"/>
                  </a:cubicBezTo>
                  <a:lnTo>
                    <a:pt x="13072" y="-225362"/>
                  </a:lnTo>
                  <a:cubicBezTo>
                    <a:pt x="13125" y="-216254"/>
                    <a:pt x="13436" y="-201475"/>
                    <a:pt x="13767" y="-192373"/>
                  </a:cubicBezTo>
                  <a:lnTo>
                    <a:pt x="13768" y="-192352"/>
                  </a:lnTo>
                  <a:cubicBezTo>
                    <a:pt x="14099" y="-183250"/>
                    <a:pt x="14757" y="-168481"/>
                    <a:pt x="15237" y="-159385"/>
                  </a:cubicBezTo>
                  <a:lnTo>
                    <a:pt x="15239" y="-159340"/>
                  </a:lnTo>
                  <a:cubicBezTo>
                    <a:pt x="15719" y="-150244"/>
                    <a:pt x="16177" y="-135471"/>
                    <a:pt x="16262" y="-126363"/>
                  </a:cubicBezTo>
                  <a:lnTo>
                    <a:pt x="16262" y="-126362"/>
                  </a:lnTo>
                  <a:cubicBezTo>
                    <a:pt x="16348" y="-117254"/>
                    <a:pt x="16018" y="-102481"/>
                    <a:pt x="15527" y="-93386"/>
                  </a:cubicBezTo>
                  <a:lnTo>
                    <a:pt x="15525" y="-93339"/>
                  </a:lnTo>
                  <a:cubicBezTo>
                    <a:pt x="15034" y="-84244"/>
                    <a:pt x="14304" y="-69478"/>
                    <a:pt x="13895" y="-60379"/>
                  </a:cubicBezTo>
                  <a:lnTo>
                    <a:pt x="13893" y="-60346"/>
                  </a:lnTo>
                  <a:cubicBezTo>
                    <a:pt x="13484" y="-51247"/>
                    <a:pt x="13064" y="-36471"/>
                    <a:pt x="12954" y="-27364"/>
                  </a:cubicBezTo>
                  <a:lnTo>
                    <a:pt x="12954" y="-27361"/>
                  </a:lnTo>
                  <a:cubicBezTo>
                    <a:pt x="12845" y="-18254"/>
                    <a:pt x="13000" y="-3475"/>
                    <a:pt x="13300" y="5629"/>
                  </a:cubicBezTo>
                  <a:lnTo>
                    <a:pt x="13301" y="5646"/>
                  </a:lnTo>
                  <a:cubicBezTo>
                    <a:pt x="13601" y="14750"/>
                    <a:pt x="14387" y="29510"/>
                    <a:pt x="15056" y="38593"/>
                  </a:cubicBezTo>
                  <a:lnTo>
                    <a:pt x="15063" y="38682"/>
                  </a:lnTo>
                  <a:cubicBezTo>
                    <a:pt x="15732" y="47765"/>
                    <a:pt x="16570" y="62524"/>
                    <a:pt x="16932" y="71624"/>
                  </a:cubicBezTo>
                  <a:lnTo>
                    <a:pt x="16933" y="71651"/>
                  </a:lnTo>
                  <a:cubicBezTo>
                    <a:pt x="17296" y="80751"/>
                    <a:pt x="17453" y="95528"/>
                    <a:pt x="17285" y="104635"/>
                  </a:cubicBezTo>
                  <a:lnTo>
                    <a:pt x="17284" y="104640"/>
                  </a:lnTo>
                  <a:cubicBezTo>
                    <a:pt x="17116" y="113747"/>
                    <a:pt x="16296" y="128498"/>
                    <a:pt x="15454" y="137567"/>
                  </a:cubicBezTo>
                  <a:lnTo>
                    <a:pt x="13915" y="154138"/>
                  </a:lnTo>
                  <a:lnTo>
                    <a:pt x="12368" y="170709"/>
                  </a:lnTo>
                  <a:cubicBezTo>
                    <a:pt x="11522" y="179778"/>
                    <a:pt x="10734" y="194529"/>
                    <a:pt x="10610" y="203636"/>
                  </a:cubicBezTo>
                  <a:lnTo>
                    <a:pt x="10535" y="209139"/>
                  </a:lnTo>
                  <a:cubicBezTo>
                    <a:pt x="10452" y="215210"/>
                    <a:pt x="12625" y="224527"/>
                    <a:pt x="15385" y="229935"/>
                  </a:cubicBezTo>
                  <a:lnTo>
                    <a:pt x="20300" y="239564"/>
                  </a:lnTo>
                  <a:cubicBezTo>
                    <a:pt x="23060" y="244973"/>
                    <a:pt x="30212" y="248963"/>
                    <a:pt x="36264" y="248472"/>
                  </a:cubicBezTo>
                  <a:lnTo>
                    <a:pt x="52818" y="247127"/>
                  </a:lnTo>
                  <a:cubicBezTo>
                    <a:pt x="55844" y="246881"/>
                    <a:pt x="60763" y="246760"/>
                    <a:pt x="63797" y="246856"/>
                  </a:cubicBezTo>
                  <a:lnTo>
                    <a:pt x="79750" y="24736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7" name="MMConnector">
              <a:extLst>
                <a:ext uri="{FF2B5EF4-FFF2-40B4-BE49-F238E27FC236}">
                  <a16:creationId xmlns:a16="http://schemas.microsoft.com/office/drawing/2014/main" id="{5526922C-2962-B24D-BFF4-94E6305CEE44}"/>
                </a:ext>
              </a:extLst>
            </p:cNvPr>
            <p:cNvSpPr/>
            <p:nvPr/>
          </p:nvSpPr>
          <p:spPr>
            <a:xfrm>
              <a:off x="2971764" y="912497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8" name="MMConnector">
              <a:extLst>
                <a:ext uri="{FF2B5EF4-FFF2-40B4-BE49-F238E27FC236}">
                  <a16:creationId xmlns:a16="http://schemas.microsoft.com/office/drawing/2014/main" id="{D2C8A7D9-0059-E446-BEFE-73B91324962F}"/>
                </a:ext>
              </a:extLst>
            </p:cNvPr>
            <p:cNvSpPr/>
            <p:nvPr/>
          </p:nvSpPr>
          <p:spPr>
            <a:xfrm>
              <a:off x="4429677" y="2304685"/>
              <a:ext cx="663615" cy="2027339"/>
            </a:xfrm>
            <a:custGeom>
              <a:avLst/>
              <a:gdLst/>
              <a:ahLst/>
              <a:cxnLst/>
              <a:rect l="0" t="0" r="0" b="0"/>
              <a:pathLst>
                <a:path w="663615" h="2027339" fill="none">
                  <a:moveTo>
                    <a:pt x="330865" y="917852"/>
                  </a:moveTo>
                  <a:lnTo>
                    <a:pt x="331486" y="901302"/>
                  </a:lnTo>
                  <a:cubicBezTo>
                    <a:pt x="331828" y="892200"/>
                    <a:pt x="331867" y="877425"/>
                    <a:pt x="331575" y="868322"/>
                  </a:cubicBezTo>
                  <a:lnTo>
                    <a:pt x="331575" y="868315"/>
                  </a:lnTo>
                  <a:cubicBezTo>
                    <a:pt x="331282" y="859211"/>
                    <a:pt x="330738" y="844437"/>
                    <a:pt x="330360" y="835337"/>
                  </a:cubicBezTo>
                  <a:lnTo>
                    <a:pt x="330360" y="835329"/>
                  </a:lnTo>
                  <a:cubicBezTo>
                    <a:pt x="329982" y="826229"/>
                    <a:pt x="329391" y="811457"/>
                    <a:pt x="329040" y="802355"/>
                  </a:cubicBezTo>
                  <a:lnTo>
                    <a:pt x="329040" y="802350"/>
                  </a:lnTo>
                  <a:cubicBezTo>
                    <a:pt x="328690" y="793249"/>
                    <a:pt x="327867" y="778490"/>
                    <a:pt x="327203" y="769406"/>
                  </a:cubicBezTo>
                  <a:lnTo>
                    <a:pt x="327201" y="769383"/>
                  </a:lnTo>
                  <a:cubicBezTo>
                    <a:pt x="326538" y="760299"/>
                    <a:pt x="325312" y="745567"/>
                    <a:pt x="324465" y="736498"/>
                  </a:cubicBezTo>
                  <a:lnTo>
                    <a:pt x="323950" y="730980"/>
                  </a:lnTo>
                  <a:cubicBezTo>
                    <a:pt x="323385" y="724934"/>
                    <a:pt x="322663" y="715107"/>
                    <a:pt x="322337" y="709043"/>
                  </a:cubicBezTo>
                  <a:lnTo>
                    <a:pt x="321747" y="698065"/>
                  </a:lnTo>
                  <a:cubicBezTo>
                    <a:pt x="321421" y="692002"/>
                    <a:pt x="321184" y="682153"/>
                    <a:pt x="321218" y="676081"/>
                  </a:cubicBezTo>
                  <a:lnTo>
                    <a:pt x="321249" y="670538"/>
                  </a:lnTo>
                  <a:cubicBezTo>
                    <a:pt x="321301" y="661431"/>
                    <a:pt x="321287" y="646647"/>
                    <a:pt x="321219" y="637539"/>
                  </a:cubicBezTo>
                  <a:lnTo>
                    <a:pt x="321219" y="637504"/>
                  </a:lnTo>
                  <a:cubicBezTo>
                    <a:pt x="321151" y="628396"/>
                    <a:pt x="320767" y="613620"/>
                    <a:pt x="320361" y="604521"/>
                  </a:cubicBezTo>
                  <a:lnTo>
                    <a:pt x="320361" y="604513"/>
                  </a:lnTo>
                  <a:cubicBezTo>
                    <a:pt x="319956" y="595414"/>
                    <a:pt x="318936" y="580670"/>
                    <a:pt x="318084" y="571602"/>
                  </a:cubicBezTo>
                  <a:lnTo>
                    <a:pt x="318082" y="571580"/>
                  </a:lnTo>
                  <a:cubicBezTo>
                    <a:pt x="317230" y="562512"/>
                    <a:pt x="315517" y="547831"/>
                    <a:pt x="314259" y="538810"/>
                  </a:cubicBezTo>
                  <a:lnTo>
                    <a:pt x="314248" y="538725"/>
                  </a:lnTo>
                  <a:cubicBezTo>
                    <a:pt x="312990" y="529704"/>
                    <a:pt x="311163" y="515035"/>
                    <a:pt x="310170" y="505981"/>
                  </a:cubicBezTo>
                  <a:lnTo>
                    <a:pt x="309569" y="500500"/>
                  </a:lnTo>
                  <a:cubicBezTo>
                    <a:pt x="308907" y="494464"/>
                    <a:pt x="308097" y="484645"/>
                    <a:pt x="307762" y="478582"/>
                  </a:cubicBezTo>
                  <a:lnTo>
                    <a:pt x="307154" y="467607"/>
                  </a:lnTo>
                  <a:cubicBezTo>
                    <a:pt x="306818" y="461544"/>
                    <a:pt x="306616" y="451696"/>
                    <a:pt x="306702" y="445625"/>
                  </a:cubicBezTo>
                  <a:lnTo>
                    <a:pt x="306782" y="439989"/>
                  </a:lnTo>
                  <a:cubicBezTo>
                    <a:pt x="306911" y="430881"/>
                    <a:pt x="307090" y="416099"/>
                    <a:pt x="307181" y="406991"/>
                  </a:cubicBezTo>
                  <a:lnTo>
                    <a:pt x="307182" y="406838"/>
                  </a:lnTo>
                  <a:cubicBezTo>
                    <a:pt x="307273" y="397731"/>
                    <a:pt x="306799" y="382968"/>
                    <a:pt x="306124" y="373885"/>
                  </a:cubicBezTo>
                  <a:lnTo>
                    <a:pt x="306122" y="373864"/>
                  </a:lnTo>
                  <a:cubicBezTo>
                    <a:pt x="305447" y="364781"/>
                    <a:pt x="303790" y="350101"/>
                    <a:pt x="302423" y="341096"/>
                  </a:cubicBezTo>
                  <a:lnTo>
                    <a:pt x="302413" y="341027"/>
                  </a:lnTo>
                  <a:cubicBezTo>
                    <a:pt x="301046" y="332022"/>
                    <a:pt x="298623" y="317440"/>
                    <a:pt x="297004" y="308477"/>
                  </a:cubicBezTo>
                  <a:lnTo>
                    <a:pt x="296984" y="308366"/>
                  </a:lnTo>
                  <a:cubicBezTo>
                    <a:pt x="295365" y="299404"/>
                    <a:pt x="293102" y="284798"/>
                    <a:pt x="291933" y="275766"/>
                  </a:cubicBezTo>
                  <a:lnTo>
                    <a:pt x="291226" y="270306"/>
                  </a:lnTo>
                  <a:cubicBezTo>
                    <a:pt x="290447" y="264284"/>
                    <a:pt x="289308" y="254495"/>
                    <a:pt x="288683" y="248455"/>
                  </a:cubicBezTo>
                  <a:lnTo>
                    <a:pt x="287552" y="237521"/>
                  </a:lnTo>
                  <a:cubicBezTo>
                    <a:pt x="286927" y="231481"/>
                    <a:pt x="285925" y="221676"/>
                    <a:pt x="285315" y="215635"/>
                  </a:cubicBezTo>
                  <a:lnTo>
                    <a:pt x="284212" y="204694"/>
                  </a:lnTo>
                  <a:cubicBezTo>
                    <a:pt x="283602" y="198653"/>
                    <a:pt x="282552" y="188853"/>
                    <a:pt x="281867" y="182820"/>
                  </a:cubicBezTo>
                  <a:lnTo>
                    <a:pt x="280627" y="171894"/>
                  </a:lnTo>
                  <a:cubicBezTo>
                    <a:pt x="279942" y="165861"/>
                    <a:pt x="278840" y="156067"/>
                    <a:pt x="278167" y="150032"/>
                  </a:cubicBezTo>
                  <a:lnTo>
                    <a:pt x="276947" y="139100"/>
                  </a:lnTo>
                  <a:cubicBezTo>
                    <a:pt x="276274" y="133066"/>
                    <a:pt x="275405" y="123251"/>
                    <a:pt x="275007" y="117192"/>
                  </a:cubicBezTo>
                  <a:lnTo>
                    <a:pt x="274641" y="111630"/>
                  </a:lnTo>
                  <a:cubicBezTo>
                    <a:pt x="274044" y="102541"/>
                    <a:pt x="273127" y="87786"/>
                    <a:pt x="272593" y="78694"/>
                  </a:cubicBezTo>
                  <a:lnTo>
                    <a:pt x="272586" y="78575"/>
                  </a:lnTo>
                  <a:cubicBezTo>
                    <a:pt x="272052" y="69483"/>
                    <a:pt x="270688" y="54770"/>
                    <a:pt x="269541" y="45735"/>
                  </a:cubicBezTo>
                  <a:lnTo>
                    <a:pt x="269537" y="45702"/>
                  </a:lnTo>
                  <a:cubicBezTo>
                    <a:pt x="268390" y="36666"/>
                    <a:pt x="266088" y="22069"/>
                    <a:pt x="264398" y="13119"/>
                  </a:cubicBezTo>
                  <a:lnTo>
                    <a:pt x="264389" y="13069"/>
                  </a:lnTo>
                  <a:cubicBezTo>
                    <a:pt x="262699" y="4119"/>
                    <a:pt x="259622" y="-10337"/>
                    <a:pt x="257522" y="-19200"/>
                  </a:cubicBezTo>
                  <a:lnTo>
                    <a:pt x="257496" y="-19311"/>
                  </a:lnTo>
                  <a:cubicBezTo>
                    <a:pt x="255395" y="-28174"/>
                    <a:pt x="252172" y="-42601"/>
                    <a:pt x="250302" y="-51515"/>
                  </a:cubicBezTo>
                  <a:lnTo>
                    <a:pt x="250295" y="-51550"/>
                  </a:lnTo>
                  <a:cubicBezTo>
                    <a:pt x="248424" y="-60464"/>
                    <a:pt x="245427" y="-74941"/>
                    <a:pt x="243604" y="-83864"/>
                  </a:cubicBezTo>
                  <a:lnTo>
                    <a:pt x="243602" y="-83875"/>
                  </a:lnTo>
                  <a:cubicBezTo>
                    <a:pt x="241780" y="-92799"/>
                    <a:pt x="238391" y="-107182"/>
                    <a:pt x="236038" y="-115981"/>
                  </a:cubicBezTo>
                  <a:lnTo>
                    <a:pt x="236013" y="-116076"/>
                  </a:lnTo>
                  <a:cubicBezTo>
                    <a:pt x="233660" y="-124875"/>
                    <a:pt x="229907" y="-139174"/>
                    <a:pt x="227634" y="-147994"/>
                  </a:cubicBezTo>
                  <a:lnTo>
                    <a:pt x="226253" y="-153355"/>
                  </a:lnTo>
                  <a:cubicBezTo>
                    <a:pt x="224738" y="-159235"/>
                    <a:pt x="222601" y="-168850"/>
                    <a:pt x="221482" y="-174818"/>
                  </a:cubicBezTo>
                  <a:lnTo>
                    <a:pt x="219464" y="-185581"/>
                  </a:lnTo>
                  <a:cubicBezTo>
                    <a:pt x="218345" y="-191549"/>
                    <a:pt x="216636" y="-201255"/>
                    <a:pt x="215650" y="-207246"/>
                  </a:cubicBezTo>
                  <a:lnTo>
                    <a:pt x="213866" y="-218076"/>
                  </a:lnTo>
                  <a:cubicBezTo>
                    <a:pt x="212879" y="-224067"/>
                    <a:pt x="211254" y="-233788"/>
                    <a:pt x="210237" y="-239774"/>
                  </a:cubicBezTo>
                  <a:lnTo>
                    <a:pt x="208398" y="-250608"/>
                  </a:lnTo>
                  <a:cubicBezTo>
                    <a:pt x="207382" y="-256595"/>
                    <a:pt x="205573" y="-266282"/>
                    <a:pt x="204359" y="-272231"/>
                  </a:cubicBezTo>
                  <a:lnTo>
                    <a:pt x="202166" y="-282983"/>
                  </a:lnTo>
                  <a:cubicBezTo>
                    <a:pt x="200953" y="-288932"/>
                    <a:pt x="199298" y="-298643"/>
                    <a:pt x="198472" y="-304659"/>
                  </a:cubicBezTo>
                  <a:lnTo>
                    <a:pt x="197709" y="-310225"/>
                  </a:lnTo>
                  <a:cubicBezTo>
                    <a:pt x="196470" y="-319249"/>
                    <a:pt x="194559" y="-333908"/>
                    <a:pt x="193443" y="-342948"/>
                  </a:cubicBezTo>
                  <a:lnTo>
                    <a:pt x="193415" y="-343176"/>
                  </a:lnTo>
                  <a:cubicBezTo>
                    <a:pt x="192299" y="-352215"/>
                    <a:pt x="189943" y="-366800"/>
                    <a:pt x="188156" y="-375731"/>
                  </a:cubicBezTo>
                  <a:lnTo>
                    <a:pt x="188140" y="-375814"/>
                  </a:lnTo>
                  <a:cubicBezTo>
                    <a:pt x="186353" y="-384745"/>
                    <a:pt x="182988" y="-399133"/>
                    <a:pt x="180627" y="-407930"/>
                  </a:cubicBezTo>
                  <a:lnTo>
                    <a:pt x="180613" y="-407984"/>
                  </a:lnTo>
                  <a:cubicBezTo>
                    <a:pt x="178252" y="-416781"/>
                    <a:pt x="174214" y="-431001"/>
                    <a:pt x="171598" y="-439725"/>
                  </a:cubicBezTo>
                  <a:lnTo>
                    <a:pt x="171580" y="-439784"/>
                  </a:lnTo>
                  <a:cubicBezTo>
                    <a:pt x="168964" y="-448509"/>
                    <a:pt x="164539" y="-462614"/>
                    <a:pt x="161704" y="-471269"/>
                  </a:cubicBezTo>
                  <a:lnTo>
                    <a:pt x="161683" y="-471332"/>
                  </a:lnTo>
                  <a:cubicBezTo>
                    <a:pt x="158847" y="-479987"/>
                    <a:pt x="154385" y="-494081"/>
                    <a:pt x="151723" y="-502791"/>
                  </a:cubicBezTo>
                  <a:lnTo>
                    <a:pt x="151712" y="-502828"/>
                  </a:lnTo>
                  <a:cubicBezTo>
                    <a:pt x="149051" y="-511538"/>
                    <a:pt x="144570" y="-525626"/>
                    <a:pt x="141712" y="-534274"/>
                  </a:cubicBezTo>
                  <a:lnTo>
                    <a:pt x="141699" y="-534311"/>
                  </a:lnTo>
                  <a:cubicBezTo>
                    <a:pt x="138841" y="-542959"/>
                    <a:pt x="133856" y="-556872"/>
                    <a:pt x="130573" y="-565368"/>
                  </a:cubicBezTo>
                  <a:lnTo>
                    <a:pt x="130550" y="-565427"/>
                  </a:lnTo>
                  <a:cubicBezTo>
                    <a:pt x="127267" y="-573922"/>
                    <a:pt x="122020" y="-587744"/>
                    <a:pt x="118839" y="-596278"/>
                  </a:cubicBezTo>
                  <a:lnTo>
                    <a:pt x="118833" y="-596292"/>
                  </a:lnTo>
                  <a:cubicBezTo>
                    <a:pt x="115652" y="-604827"/>
                    <a:pt x="110310" y="-618610"/>
                    <a:pt x="106909" y="-627060"/>
                  </a:cubicBezTo>
                  <a:lnTo>
                    <a:pt x="106906" y="-627068"/>
                  </a:lnTo>
                  <a:cubicBezTo>
                    <a:pt x="103504" y="-635517"/>
                    <a:pt x="97597" y="-649063"/>
                    <a:pt x="93720" y="-657305"/>
                  </a:cubicBezTo>
                  <a:lnTo>
                    <a:pt x="91359" y="-662323"/>
                  </a:lnTo>
                  <a:cubicBezTo>
                    <a:pt x="88774" y="-667818"/>
                    <a:pt x="84649" y="-676768"/>
                    <a:pt x="82151" y="-682303"/>
                  </a:cubicBezTo>
                  <a:lnTo>
                    <a:pt x="77646" y="-692280"/>
                  </a:lnTo>
                  <a:cubicBezTo>
                    <a:pt x="75148" y="-697814"/>
                    <a:pt x="71198" y="-706843"/>
                    <a:pt x="68830" y="-712434"/>
                  </a:cubicBezTo>
                  <a:lnTo>
                    <a:pt x="64576" y="-722478"/>
                  </a:lnTo>
                  <a:cubicBezTo>
                    <a:pt x="62207" y="-728069"/>
                    <a:pt x="58306" y="-737120"/>
                    <a:pt x="55867" y="-742680"/>
                  </a:cubicBezTo>
                  <a:lnTo>
                    <a:pt x="51484" y="-752672"/>
                  </a:lnTo>
                  <a:cubicBezTo>
                    <a:pt x="49045" y="-758233"/>
                    <a:pt x="44930" y="-767187"/>
                    <a:pt x="42300" y="-772660"/>
                  </a:cubicBezTo>
                  <a:lnTo>
                    <a:pt x="37575" y="-782490"/>
                  </a:lnTo>
                  <a:cubicBezTo>
                    <a:pt x="34945" y="-787962"/>
                    <a:pt x="30619" y="-796818"/>
                    <a:pt x="27920" y="-802257"/>
                  </a:cubicBezTo>
                  <a:lnTo>
                    <a:pt x="23068" y="-812032"/>
                  </a:lnTo>
                  <a:cubicBezTo>
                    <a:pt x="20369" y="-817471"/>
                    <a:pt x="16102" y="-826354"/>
                    <a:pt x="13544" y="-831861"/>
                  </a:cubicBezTo>
                  <a:lnTo>
                    <a:pt x="11215" y="-836876"/>
                  </a:lnTo>
                  <a:cubicBezTo>
                    <a:pt x="7378" y="-845136"/>
                    <a:pt x="791" y="-858366"/>
                    <a:pt x="-3487" y="-866406"/>
                  </a:cubicBezTo>
                  <a:lnTo>
                    <a:pt x="-3508" y="-866446"/>
                  </a:lnTo>
                  <a:cubicBezTo>
                    <a:pt x="-7787" y="-874487"/>
                    <a:pt x="-15238" y="-887242"/>
                    <a:pt x="-20141" y="-894918"/>
                  </a:cubicBezTo>
                  <a:lnTo>
                    <a:pt x="-20162" y="-894951"/>
                  </a:lnTo>
                  <a:cubicBezTo>
                    <a:pt x="-25065" y="-902627"/>
                    <a:pt x="-33779" y="-914534"/>
                    <a:pt x="-39613" y="-921528"/>
                  </a:cubicBezTo>
                  <a:lnTo>
                    <a:pt x="-43198" y="-925826"/>
                  </a:lnTo>
                  <a:cubicBezTo>
                    <a:pt x="-47088" y="-930489"/>
                    <a:pt x="-53621" y="-937862"/>
                    <a:pt x="-57782" y="-942285"/>
                  </a:cubicBezTo>
                  <a:lnTo>
                    <a:pt x="-65320" y="-950295"/>
                  </a:lnTo>
                  <a:cubicBezTo>
                    <a:pt x="-69481" y="-954718"/>
                    <a:pt x="-76181" y="-961945"/>
                    <a:pt x="-80276" y="-966429"/>
                  </a:cubicBezTo>
                  <a:lnTo>
                    <a:pt x="-87513" y="-974354"/>
                  </a:lnTo>
                  <a:cubicBezTo>
                    <a:pt x="-91607" y="-978837"/>
                    <a:pt x="-98263" y="-986107"/>
                    <a:pt x="-102369" y="-990580"/>
                  </a:cubicBezTo>
                  <a:lnTo>
                    <a:pt x="-109594" y="-998451"/>
                  </a:lnTo>
                  <a:cubicBezTo>
                    <a:pt x="-113700" y="-1002924"/>
                    <a:pt x="-120520" y="-1010036"/>
                    <a:pt x="-124818" y="-1014326"/>
                  </a:cubicBezTo>
                  <a:lnTo>
                    <a:pt x="-132427" y="-1021921"/>
                  </a:lnTo>
                  <a:cubicBezTo>
                    <a:pt x="-136725" y="-1026211"/>
                    <a:pt x="-144048" y="-1032787"/>
                    <a:pt x="-148773" y="-1036600"/>
                  </a:cubicBezTo>
                  <a:lnTo>
                    <a:pt x="-157152" y="-1043361"/>
                  </a:lnTo>
                  <a:cubicBezTo>
                    <a:pt x="-161877" y="-1047174"/>
                    <a:pt x="-169871" y="-1052911"/>
                    <a:pt x="-174996" y="-1056168"/>
                  </a:cubicBezTo>
                  <a:lnTo>
                    <a:pt x="-184065" y="-1061931"/>
                  </a:lnTo>
                  <a:cubicBezTo>
                    <a:pt x="-189190" y="-1065188"/>
                    <a:pt x="-197797" y="-1069951"/>
                    <a:pt x="-203279" y="-1072563"/>
                  </a:cubicBezTo>
                  <a:lnTo>
                    <a:pt x="-212906" y="-1077151"/>
                  </a:lnTo>
                  <a:cubicBezTo>
                    <a:pt x="-218387" y="-1079763"/>
                    <a:pt x="-227500" y="-1083474"/>
                    <a:pt x="-233247" y="-1085434"/>
                  </a:cubicBezTo>
                  <a:lnTo>
                    <a:pt x="-243197" y="-1088828"/>
                  </a:lnTo>
                  <a:cubicBezTo>
                    <a:pt x="-248944" y="-1090789"/>
                    <a:pt x="-258395" y="-1093551"/>
                    <a:pt x="-264293" y="-1094993"/>
                  </a:cubicBezTo>
                  <a:lnTo>
                    <a:pt x="-274375" y="-1097460"/>
                  </a:lnTo>
                  <a:cubicBezTo>
                    <a:pt x="-280273" y="-1098902"/>
                    <a:pt x="-289921" y="-1100884"/>
                    <a:pt x="-295910" y="-1101884"/>
                  </a:cubicBezTo>
                  <a:lnTo>
                    <a:pt x="-311664" y="-1104512"/>
                  </a:lnTo>
                  <a:cubicBezTo>
                    <a:pt x="-314659" y="-1105012"/>
                    <a:pt x="-319474" y="-1106037"/>
                    <a:pt x="-322412" y="-1106801"/>
                  </a:cubicBezTo>
                  <a:lnTo>
                    <a:pt x="-332750" y="-11094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69" name="MMConnector">
              <a:extLst>
                <a:ext uri="{FF2B5EF4-FFF2-40B4-BE49-F238E27FC236}">
                  <a16:creationId xmlns:a16="http://schemas.microsoft.com/office/drawing/2014/main" id="{20028546-D9CC-6841-9882-9534C7002661}"/>
                </a:ext>
              </a:extLst>
            </p:cNvPr>
            <p:cNvSpPr/>
            <p:nvPr/>
          </p:nvSpPr>
          <p:spPr>
            <a:xfrm>
              <a:off x="2542764" y="841822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70675"/>
                  </a:moveTo>
                  <a:lnTo>
                    <a:pt x="63221" y="69695"/>
                  </a:lnTo>
                  <a:cubicBezTo>
                    <a:pt x="54129" y="69155"/>
                    <a:pt x="39358" y="68768"/>
                    <a:pt x="30250" y="68829"/>
                  </a:cubicBezTo>
                  <a:lnTo>
                    <a:pt x="24750" y="68866"/>
                  </a:lnTo>
                  <a:cubicBezTo>
                    <a:pt x="18678" y="68908"/>
                    <a:pt x="8870" y="68253"/>
                    <a:pt x="2858" y="67406"/>
                  </a:cubicBezTo>
                  <a:lnTo>
                    <a:pt x="-2085" y="66710"/>
                  </a:lnTo>
                  <a:cubicBezTo>
                    <a:pt x="-8098" y="65863"/>
                    <a:pt x="-13006" y="60247"/>
                    <a:pt x="-13041" y="54175"/>
                  </a:cubicBezTo>
                  <a:lnTo>
                    <a:pt x="-13072" y="48675"/>
                  </a:lnTo>
                  <a:cubicBezTo>
                    <a:pt x="-13125" y="39567"/>
                    <a:pt x="-13436" y="24788"/>
                    <a:pt x="-13767" y="15686"/>
                  </a:cubicBezTo>
                  <a:lnTo>
                    <a:pt x="-13768" y="15664"/>
                  </a:lnTo>
                  <a:cubicBezTo>
                    <a:pt x="-14099" y="6562"/>
                    <a:pt x="-14757" y="-8207"/>
                    <a:pt x="-15237" y="-17302"/>
                  </a:cubicBezTo>
                  <a:lnTo>
                    <a:pt x="-15239" y="-17348"/>
                  </a:lnTo>
                  <a:cubicBezTo>
                    <a:pt x="-15719" y="-26443"/>
                    <a:pt x="-15724" y="-41207"/>
                    <a:pt x="-15250" y="-50303"/>
                  </a:cubicBezTo>
                  <a:lnTo>
                    <a:pt x="-15158" y="-52080"/>
                  </a:lnTo>
                  <a:cubicBezTo>
                    <a:pt x="-14684" y="-61176"/>
                    <a:pt x="-21681" y="-68957"/>
                    <a:pt x="-30776" y="-69448"/>
                  </a:cubicBezTo>
                  <a:lnTo>
                    <a:pt x="-36316" y="-69747"/>
                  </a:lnTo>
                  <a:cubicBezTo>
                    <a:pt x="-42379" y="-70074"/>
                    <a:pt x="-52223" y="-70564"/>
                    <a:pt x="-58289" y="-70842"/>
                  </a:cubicBezTo>
                  <a:lnTo>
                    <a:pt x="-79750" y="-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0" name="MMConnector">
              <a:extLst>
                <a:ext uri="{FF2B5EF4-FFF2-40B4-BE49-F238E27FC236}">
                  <a16:creationId xmlns:a16="http://schemas.microsoft.com/office/drawing/2014/main" id="{419540E1-CCAE-F44B-A906-D0F3095828CE}"/>
                </a:ext>
              </a:extLst>
            </p:cNvPr>
            <p:cNvSpPr/>
            <p:nvPr/>
          </p:nvSpPr>
          <p:spPr>
            <a:xfrm>
              <a:off x="2542764" y="98317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-70675"/>
                  </a:moveTo>
                  <a:lnTo>
                    <a:pt x="63221" y="-71655"/>
                  </a:lnTo>
                  <a:cubicBezTo>
                    <a:pt x="54129" y="-72195"/>
                    <a:pt x="39358" y="-72582"/>
                    <a:pt x="30250" y="-72521"/>
                  </a:cubicBezTo>
                  <a:lnTo>
                    <a:pt x="24750" y="-72484"/>
                  </a:lnTo>
                  <a:cubicBezTo>
                    <a:pt x="18678" y="-72442"/>
                    <a:pt x="8965" y="-71231"/>
                    <a:pt x="3069" y="-69779"/>
                  </a:cubicBezTo>
                  <a:lnTo>
                    <a:pt x="-4942" y="-67806"/>
                  </a:lnTo>
                  <a:cubicBezTo>
                    <a:pt x="-10837" y="-66354"/>
                    <a:pt x="-15594" y="-60247"/>
                    <a:pt x="-15559" y="-54175"/>
                  </a:cubicBezTo>
                  <a:lnTo>
                    <a:pt x="-15528" y="-48675"/>
                  </a:lnTo>
                  <a:cubicBezTo>
                    <a:pt x="-15475" y="-39567"/>
                    <a:pt x="-15164" y="-24788"/>
                    <a:pt x="-14833" y="-15686"/>
                  </a:cubicBezTo>
                  <a:lnTo>
                    <a:pt x="-14832" y="-15664"/>
                  </a:lnTo>
                  <a:cubicBezTo>
                    <a:pt x="-14501" y="-6562"/>
                    <a:pt x="-13843" y="8207"/>
                    <a:pt x="-13363" y="17302"/>
                  </a:cubicBezTo>
                  <a:lnTo>
                    <a:pt x="-13361" y="17348"/>
                  </a:lnTo>
                  <a:cubicBezTo>
                    <a:pt x="-12881" y="26443"/>
                    <a:pt x="-12835" y="41209"/>
                    <a:pt x="-13257" y="50307"/>
                  </a:cubicBezTo>
                  <a:lnTo>
                    <a:pt x="-13535" y="56310"/>
                  </a:lnTo>
                  <a:cubicBezTo>
                    <a:pt x="-13957" y="65408"/>
                    <a:pt x="-21681" y="72393"/>
                    <a:pt x="-30776" y="71902"/>
                  </a:cubicBezTo>
                  <a:lnTo>
                    <a:pt x="-36316" y="71603"/>
                  </a:lnTo>
                  <a:cubicBezTo>
                    <a:pt x="-42379" y="71276"/>
                    <a:pt x="-52223" y="70786"/>
                    <a:pt x="-58289" y="70508"/>
                  </a:cubicBezTo>
                  <a:lnTo>
                    <a:pt x="-79750" y="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1" name="MMConnector">
              <a:extLst>
                <a:ext uri="{FF2B5EF4-FFF2-40B4-BE49-F238E27FC236}">
                  <a16:creationId xmlns:a16="http://schemas.microsoft.com/office/drawing/2014/main" id="{97359023-7C92-AE40-BB47-4970D8801DEC}"/>
                </a:ext>
              </a:extLst>
            </p:cNvPr>
            <p:cNvSpPr/>
            <p:nvPr/>
          </p:nvSpPr>
          <p:spPr>
            <a:xfrm>
              <a:off x="4429677" y="3711998"/>
              <a:ext cx="641173" cy="417576"/>
            </a:xfrm>
            <a:custGeom>
              <a:avLst/>
              <a:gdLst/>
              <a:ahLst/>
              <a:cxnLst/>
              <a:rect l="0" t="0" r="0" b="0"/>
              <a:pathLst>
                <a:path w="641173" h="417576" fill="none">
                  <a:moveTo>
                    <a:pt x="308423" y="-119751"/>
                  </a:moveTo>
                  <a:lnTo>
                    <a:pt x="300472" y="-99241"/>
                  </a:lnTo>
                  <a:cubicBezTo>
                    <a:pt x="298278" y="-93580"/>
                    <a:pt x="294750" y="-84377"/>
                    <a:pt x="292598" y="-78699"/>
                  </a:cubicBezTo>
                  <a:lnTo>
                    <a:pt x="288740" y="-68519"/>
                  </a:lnTo>
                  <a:cubicBezTo>
                    <a:pt x="286588" y="-62841"/>
                    <a:pt x="282849" y="-53726"/>
                    <a:pt x="280392" y="-48173"/>
                  </a:cubicBezTo>
                  <a:lnTo>
                    <a:pt x="275981" y="-38200"/>
                  </a:lnTo>
                  <a:cubicBezTo>
                    <a:pt x="273525" y="-32647"/>
                    <a:pt x="269238" y="-23779"/>
                    <a:pt x="266411" y="-18404"/>
                  </a:cubicBezTo>
                  <a:lnTo>
                    <a:pt x="261328" y="-8740"/>
                  </a:lnTo>
                  <a:cubicBezTo>
                    <a:pt x="258501" y="-3366"/>
                    <a:pt x="253779" y="5284"/>
                    <a:pt x="250787" y="10567"/>
                  </a:cubicBezTo>
                  <a:lnTo>
                    <a:pt x="245374" y="20125"/>
                  </a:lnTo>
                  <a:cubicBezTo>
                    <a:pt x="242382" y="25408"/>
                    <a:pt x="237331" y="33868"/>
                    <a:pt x="234099" y="39009"/>
                  </a:cubicBezTo>
                  <a:lnTo>
                    <a:pt x="231119" y="43749"/>
                  </a:lnTo>
                  <a:cubicBezTo>
                    <a:pt x="226271" y="51459"/>
                    <a:pt x="217766" y="63527"/>
                    <a:pt x="212133" y="70684"/>
                  </a:cubicBezTo>
                  <a:lnTo>
                    <a:pt x="212060" y="70777"/>
                  </a:lnTo>
                  <a:cubicBezTo>
                    <a:pt x="206428" y="77935"/>
                    <a:pt x="196598" y="88938"/>
                    <a:pt x="190117" y="95338"/>
                  </a:cubicBezTo>
                  <a:lnTo>
                    <a:pt x="190033" y="95421"/>
                  </a:lnTo>
                  <a:cubicBezTo>
                    <a:pt x="183553" y="101821"/>
                    <a:pt x="172770" y="111928"/>
                    <a:pt x="165964" y="117981"/>
                  </a:cubicBezTo>
                  <a:lnTo>
                    <a:pt x="161851" y="121638"/>
                  </a:lnTo>
                  <a:cubicBezTo>
                    <a:pt x="157314" y="125673"/>
                    <a:pt x="149861" y="132121"/>
                    <a:pt x="145215" y="136031"/>
                  </a:cubicBezTo>
                  <a:lnTo>
                    <a:pt x="136862" y="143061"/>
                  </a:lnTo>
                  <a:cubicBezTo>
                    <a:pt x="132217" y="146971"/>
                    <a:pt x="124632" y="153265"/>
                    <a:pt x="119933" y="157110"/>
                  </a:cubicBezTo>
                  <a:lnTo>
                    <a:pt x="111455" y="164047"/>
                  </a:lnTo>
                  <a:cubicBezTo>
                    <a:pt x="106755" y="167893"/>
                    <a:pt x="99075" y="174069"/>
                    <a:pt x="94311" y="177834"/>
                  </a:cubicBezTo>
                  <a:lnTo>
                    <a:pt x="89896" y="181323"/>
                  </a:lnTo>
                  <a:cubicBezTo>
                    <a:pt x="82750" y="186971"/>
                    <a:pt x="70765" y="195601"/>
                    <a:pt x="63143" y="200587"/>
                  </a:cubicBezTo>
                  <a:lnTo>
                    <a:pt x="63004" y="200678"/>
                  </a:lnTo>
                  <a:cubicBezTo>
                    <a:pt x="55382" y="205664"/>
                    <a:pt x="42597" y="213041"/>
                    <a:pt x="34466" y="217145"/>
                  </a:cubicBezTo>
                  <a:lnTo>
                    <a:pt x="34323" y="217217"/>
                  </a:lnTo>
                  <a:cubicBezTo>
                    <a:pt x="26192" y="221320"/>
                    <a:pt x="12627" y="227125"/>
                    <a:pt x="4045" y="230175"/>
                  </a:cubicBezTo>
                  <a:lnTo>
                    <a:pt x="3859" y="230241"/>
                  </a:lnTo>
                  <a:cubicBezTo>
                    <a:pt x="-4723" y="233290"/>
                    <a:pt x="-18771" y="237882"/>
                    <a:pt x="-27498" y="240490"/>
                  </a:cubicBezTo>
                  <a:lnTo>
                    <a:pt x="-32812" y="242078"/>
                  </a:lnTo>
                  <a:cubicBezTo>
                    <a:pt x="-38630" y="243817"/>
                    <a:pt x="-48026" y="246787"/>
                    <a:pt x="-53786" y="248708"/>
                  </a:cubicBezTo>
                  <a:lnTo>
                    <a:pt x="-64056" y="252134"/>
                  </a:lnTo>
                  <a:cubicBezTo>
                    <a:pt x="-69816" y="254055"/>
                    <a:pt x="-79124" y="257294"/>
                    <a:pt x="-84833" y="259362"/>
                  </a:cubicBezTo>
                  <a:lnTo>
                    <a:pt x="-95099" y="263083"/>
                  </a:lnTo>
                  <a:cubicBezTo>
                    <a:pt x="-100807" y="265152"/>
                    <a:pt x="-110108" y="268410"/>
                    <a:pt x="-115860" y="270357"/>
                  </a:cubicBezTo>
                  <a:lnTo>
                    <a:pt x="-121143" y="272145"/>
                  </a:lnTo>
                  <a:cubicBezTo>
                    <a:pt x="-129770" y="275064"/>
                    <a:pt x="-143971" y="279110"/>
                    <a:pt x="-152842" y="281175"/>
                  </a:cubicBezTo>
                  <a:lnTo>
                    <a:pt x="-152895" y="281187"/>
                  </a:lnTo>
                  <a:cubicBezTo>
                    <a:pt x="-161766" y="283252"/>
                    <a:pt x="-176267" y="286086"/>
                    <a:pt x="-185262" y="287513"/>
                  </a:cubicBezTo>
                  <a:lnTo>
                    <a:pt x="-185317" y="287521"/>
                  </a:lnTo>
                  <a:cubicBezTo>
                    <a:pt x="-194313" y="288948"/>
                    <a:pt x="-208961" y="290921"/>
                    <a:pt x="-218013" y="291925"/>
                  </a:cubicBezTo>
                  <a:lnTo>
                    <a:pt x="-218058" y="291930"/>
                  </a:lnTo>
                  <a:cubicBezTo>
                    <a:pt x="-227110" y="292935"/>
                    <a:pt x="-241826" y="294342"/>
                    <a:pt x="-250904" y="295071"/>
                  </a:cubicBezTo>
                  <a:lnTo>
                    <a:pt x="-250934" y="295073"/>
                  </a:lnTo>
                  <a:cubicBezTo>
                    <a:pt x="-260013" y="295803"/>
                    <a:pt x="-274768" y="296667"/>
                    <a:pt x="-283870" y="297002"/>
                  </a:cubicBezTo>
                  <a:lnTo>
                    <a:pt x="-289386" y="297206"/>
                  </a:lnTo>
                  <a:cubicBezTo>
                    <a:pt x="-295454" y="297430"/>
                    <a:pt x="-305307" y="297644"/>
                    <a:pt x="-311379" y="297684"/>
                  </a:cubicBezTo>
                  <a:lnTo>
                    <a:pt x="-332750" y="2978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2" name="MMConnector">
              <a:extLst>
                <a:ext uri="{FF2B5EF4-FFF2-40B4-BE49-F238E27FC236}">
                  <a16:creationId xmlns:a16="http://schemas.microsoft.com/office/drawing/2014/main" id="{7CF11212-AE28-9A4C-947E-A9D6CFFD430D}"/>
                </a:ext>
              </a:extLst>
            </p:cNvPr>
            <p:cNvSpPr/>
            <p:nvPr/>
          </p:nvSpPr>
          <p:spPr>
            <a:xfrm>
              <a:off x="3213764" y="3197060"/>
              <a:ext cx="159500" cy="1625525"/>
            </a:xfrm>
            <a:custGeom>
              <a:avLst/>
              <a:gdLst/>
              <a:ahLst/>
              <a:cxnLst/>
              <a:rect l="0" t="0" r="0" b="0"/>
              <a:pathLst>
                <a:path w="159500" h="1625525" fill="none">
                  <a:moveTo>
                    <a:pt x="79750" y="812762"/>
                  </a:moveTo>
                  <a:lnTo>
                    <a:pt x="63221" y="811782"/>
                  </a:lnTo>
                  <a:cubicBezTo>
                    <a:pt x="54129" y="811243"/>
                    <a:pt x="39358" y="810855"/>
                    <a:pt x="30250" y="810917"/>
                  </a:cubicBezTo>
                  <a:lnTo>
                    <a:pt x="24750" y="810954"/>
                  </a:lnTo>
                  <a:cubicBezTo>
                    <a:pt x="18678" y="810995"/>
                    <a:pt x="8870" y="810341"/>
                    <a:pt x="2858" y="809494"/>
                  </a:cubicBezTo>
                  <a:lnTo>
                    <a:pt x="-2085" y="808797"/>
                  </a:lnTo>
                  <a:cubicBezTo>
                    <a:pt x="-8098" y="807950"/>
                    <a:pt x="-13006" y="802335"/>
                    <a:pt x="-13041" y="796263"/>
                  </a:cubicBezTo>
                  <a:lnTo>
                    <a:pt x="-13072" y="790762"/>
                  </a:lnTo>
                  <a:cubicBezTo>
                    <a:pt x="-13125" y="781654"/>
                    <a:pt x="-13436" y="766875"/>
                    <a:pt x="-13767" y="757773"/>
                  </a:cubicBezTo>
                  <a:lnTo>
                    <a:pt x="-13768" y="757752"/>
                  </a:lnTo>
                  <a:cubicBezTo>
                    <a:pt x="-14099" y="748650"/>
                    <a:pt x="-14757" y="733881"/>
                    <a:pt x="-15237" y="724785"/>
                  </a:cubicBezTo>
                  <a:lnTo>
                    <a:pt x="-15239" y="724740"/>
                  </a:lnTo>
                  <a:cubicBezTo>
                    <a:pt x="-15719" y="715644"/>
                    <a:pt x="-16177" y="700871"/>
                    <a:pt x="-16262" y="691763"/>
                  </a:cubicBezTo>
                  <a:lnTo>
                    <a:pt x="-16262" y="691762"/>
                  </a:lnTo>
                  <a:cubicBezTo>
                    <a:pt x="-16348" y="682654"/>
                    <a:pt x="-16018" y="667881"/>
                    <a:pt x="-15527" y="658786"/>
                  </a:cubicBezTo>
                  <a:lnTo>
                    <a:pt x="-15525" y="658739"/>
                  </a:lnTo>
                  <a:cubicBezTo>
                    <a:pt x="-15034" y="649644"/>
                    <a:pt x="-14304" y="634878"/>
                    <a:pt x="-13895" y="625779"/>
                  </a:cubicBezTo>
                  <a:lnTo>
                    <a:pt x="-13893" y="625746"/>
                  </a:lnTo>
                  <a:cubicBezTo>
                    <a:pt x="-13484" y="616647"/>
                    <a:pt x="-13064" y="601871"/>
                    <a:pt x="-12954" y="592764"/>
                  </a:cubicBezTo>
                  <a:lnTo>
                    <a:pt x="-12954" y="592761"/>
                  </a:lnTo>
                  <a:cubicBezTo>
                    <a:pt x="-12845" y="583654"/>
                    <a:pt x="-13000" y="568875"/>
                    <a:pt x="-13300" y="559771"/>
                  </a:cubicBezTo>
                  <a:lnTo>
                    <a:pt x="-13301" y="559754"/>
                  </a:lnTo>
                  <a:cubicBezTo>
                    <a:pt x="-13601" y="550650"/>
                    <a:pt x="-14387" y="535890"/>
                    <a:pt x="-15056" y="526807"/>
                  </a:cubicBezTo>
                  <a:lnTo>
                    <a:pt x="-15063" y="526718"/>
                  </a:lnTo>
                  <a:cubicBezTo>
                    <a:pt x="-15732" y="517635"/>
                    <a:pt x="-16570" y="502876"/>
                    <a:pt x="-16932" y="493776"/>
                  </a:cubicBezTo>
                  <a:lnTo>
                    <a:pt x="-16933" y="493749"/>
                  </a:lnTo>
                  <a:cubicBezTo>
                    <a:pt x="-17296" y="484649"/>
                    <a:pt x="-17453" y="469872"/>
                    <a:pt x="-17285" y="460765"/>
                  </a:cubicBezTo>
                  <a:lnTo>
                    <a:pt x="-17284" y="460760"/>
                  </a:lnTo>
                  <a:cubicBezTo>
                    <a:pt x="-17116" y="451653"/>
                    <a:pt x="-16296" y="436902"/>
                    <a:pt x="-15454" y="427833"/>
                  </a:cubicBezTo>
                  <a:lnTo>
                    <a:pt x="-13915" y="411262"/>
                  </a:lnTo>
                  <a:lnTo>
                    <a:pt x="-12368" y="394691"/>
                  </a:lnTo>
                  <a:cubicBezTo>
                    <a:pt x="-11522" y="385622"/>
                    <a:pt x="-10734" y="370871"/>
                    <a:pt x="-10610" y="361764"/>
                  </a:cubicBezTo>
                  <a:lnTo>
                    <a:pt x="-10610" y="361761"/>
                  </a:lnTo>
                  <a:cubicBezTo>
                    <a:pt x="-10486" y="352654"/>
                    <a:pt x="-10813" y="337883"/>
                    <a:pt x="-11341" y="328790"/>
                  </a:cubicBezTo>
                  <a:lnTo>
                    <a:pt x="-11344" y="328735"/>
                  </a:lnTo>
                  <a:cubicBezTo>
                    <a:pt x="-11872" y="319642"/>
                    <a:pt x="-12899" y="304895"/>
                    <a:pt x="-13636" y="295817"/>
                  </a:cubicBezTo>
                  <a:lnTo>
                    <a:pt x="-13645" y="295708"/>
                  </a:lnTo>
                  <a:cubicBezTo>
                    <a:pt x="-14382" y="286630"/>
                    <a:pt x="-15172" y="271873"/>
                    <a:pt x="-15408" y="262768"/>
                  </a:cubicBezTo>
                  <a:lnTo>
                    <a:pt x="-15409" y="262757"/>
                  </a:lnTo>
                  <a:cubicBezTo>
                    <a:pt x="-15645" y="253652"/>
                    <a:pt x="-15800" y="238871"/>
                    <a:pt x="-15755" y="229763"/>
                  </a:cubicBezTo>
                  <a:lnTo>
                    <a:pt x="-15755" y="229762"/>
                  </a:lnTo>
                  <a:cubicBezTo>
                    <a:pt x="-15711" y="220654"/>
                    <a:pt x="-15580" y="205871"/>
                    <a:pt x="-15463" y="196764"/>
                  </a:cubicBezTo>
                  <a:lnTo>
                    <a:pt x="-15463" y="196761"/>
                  </a:lnTo>
                  <a:cubicBezTo>
                    <a:pt x="-15346" y="187654"/>
                    <a:pt x="-15208" y="172871"/>
                    <a:pt x="-15155" y="163763"/>
                  </a:cubicBezTo>
                  <a:lnTo>
                    <a:pt x="-15155" y="163762"/>
                  </a:lnTo>
                  <a:cubicBezTo>
                    <a:pt x="-15102" y="154654"/>
                    <a:pt x="-14959" y="139871"/>
                    <a:pt x="-14837" y="130764"/>
                  </a:cubicBezTo>
                  <a:lnTo>
                    <a:pt x="-14837" y="130761"/>
                  </a:lnTo>
                  <a:cubicBezTo>
                    <a:pt x="-14714" y="121654"/>
                    <a:pt x="-14137" y="106886"/>
                    <a:pt x="-13547" y="97797"/>
                  </a:cubicBezTo>
                  <a:lnTo>
                    <a:pt x="-13543" y="97728"/>
                  </a:lnTo>
                  <a:cubicBezTo>
                    <a:pt x="-12953" y="88639"/>
                    <a:pt x="-11901" y="73893"/>
                    <a:pt x="-11194" y="64812"/>
                  </a:cubicBezTo>
                  <a:lnTo>
                    <a:pt x="-11186" y="64713"/>
                  </a:lnTo>
                  <a:cubicBezTo>
                    <a:pt x="-10479" y="55632"/>
                    <a:pt x="-9785" y="40871"/>
                    <a:pt x="-9637" y="31765"/>
                  </a:cubicBezTo>
                  <a:lnTo>
                    <a:pt x="-9636" y="31760"/>
                  </a:lnTo>
                  <a:cubicBezTo>
                    <a:pt x="-9488" y="22654"/>
                    <a:pt x="-9647" y="7876"/>
                    <a:pt x="-9991" y="-1226"/>
                  </a:cubicBezTo>
                  <a:lnTo>
                    <a:pt x="-9992" y="-1249"/>
                  </a:lnTo>
                  <a:cubicBezTo>
                    <a:pt x="-10337" y="-10351"/>
                    <a:pt x="-11187" y="-25107"/>
                    <a:pt x="-11890" y="-34188"/>
                  </a:cubicBezTo>
                  <a:lnTo>
                    <a:pt x="-11898" y="-34287"/>
                  </a:lnTo>
                  <a:cubicBezTo>
                    <a:pt x="-12602" y="-43368"/>
                    <a:pt x="-13502" y="-58122"/>
                    <a:pt x="-13909" y="-67221"/>
                  </a:cubicBezTo>
                  <a:lnTo>
                    <a:pt x="-13910" y="-67254"/>
                  </a:lnTo>
                  <a:cubicBezTo>
                    <a:pt x="-14317" y="-76353"/>
                    <a:pt x="-14885" y="-91126"/>
                    <a:pt x="-15178" y="-100229"/>
                  </a:cubicBezTo>
                  <a:lnTo>
                    <a:pt x="-15179" y="-100246"/>
                  </a:lnTo>
                  <a:cubicBezTo>
                    <a:pt x="-15472" y="-109349"/>
                    <a:pt x="-16336" y="-124103"/>
                    <a:pt x="-17107" y="-133178"/>
                  </a:cubicBezTo>
                  <a:lnTo>
                    <a:pt x="-17117" y="-133297"/>
                  </a:lnTo>
                  <a:cubicBezTo>
                    <a:pt x="-17888" y="-142372"/>
                    <a:pt x="-19016" y="-157112"/>
                    <a:pt x="-19636" y="-166199"/>
                  </a:cubicBezTo>
                  <a:lnTo>
                    <a:pt x="-19641" y="-166276"/>
                  </a:lnTo>
                  <a:cubicBezTo>
                    <a:pt x="-20260" y="-175363"/>
                    <a:pt x="-20715" y="-190129"/>
                    <a:pt x="-20655" y="-199237"/>
                  </a:cubicBezTo>
                  <a:lnTo>
                    <a:pt x="-20655" y="-199238"/>
                  </a:lnTo>
                  <a:cubicBezTo>
                    <a:pt x="-20596" y="-208346"/>
                    <a:pt x="-20276" y="-223125"/>
                    <a:pt x="-19942" y="-232226"/>
                  </a:cubicBezTo>
                  <a:lnTo>
                    <a:pt x="-19941" y="-232249"/>
                  </a:lnTo>
                  <a:cubicBezTo>
                    <a:pt x="-19607" y="-241350"/>
                    <a:pt x="-19038" y="-256124"/>
                    <a:pt x="-18672" y="-265224"/>
                  </a:cubicBezTo>
                  <a:lnTo>
                    <a:pt x="-18671" y="-265251"/>
                  </a:lnTo>
                  <a:cubicBezTo>
                    <a:pt x="-18304" y="-274351"/>
                    <a:pt x="-17887" y="-289129"/>
                    <a:pt x="-17741" y="-298235"/>
                  </a:cubicBezTo>
                  <a:lnTo>
                    <a:pt x="-17741" y="-298240"/>
                  </a:lnTo>
                  <a:cubicBezTo>
                    <a:pt x="-17594" y="-307346"/>
                    <a:pt x="-16810" y="-322099"/>
                    <a:pt x="-15990" y="-331171"/>
                  </a:cubicBezTo>
                  <a:lnTo>
                    <a:pt x="-15978" y="-331304"/>
                  </a:lnTo>
                  <a:cubicBezTo>
                    <a:pt x="-15159" y="-340376"/>
                    <a:pt x="-13657" y="-355082"/>
                    <a:pt x="-12626" y="-364132"/>
                  </a:cubicBezTo>
                  <a:lnTo>
                    <a:pt x="-12602" y="-364343"/>
                  </a:lnTo>
                  <a:cubicBezTo>
                    <a:pt x="-11572" y="-373393"/>
                    <a:pt x="-10374" y="-388121"/>
                    <a:pt x="-9928" y="-397218"/>
                  </a:cubicBezTo>
                  <a:lnTo>
                    <a:pt x="-9926" y="-397257"/>
                  </a:lnTo>
                  <a:cubicBezTo>
                    <a:pt x="-9480" y="-406354"/>
                    <a:pt x="-9156" y="-421129"/>
                    <a:pt x="-9203" y="-430237"/>
                  </a:cubicBezTo>
                  <a:lnTo>
                    <a:pt x="-9203" y="-430238"/>
                  </a:lnTo>
                  <a:cubicBezTo>
                    <a:pt x="-9251" y="-439346"/>
                    <a:pt x="-9460" y="-454128"/>
                    <a:pt x="-9671" y="-463233"/>
                  </a:cubicBezTo>
                  <a:lnTo>
                    <a:pt x="-9671" y="-463242"/>
                  </a:lnTo>
                  <a:cubicBezTo>
                    <a:pt x="-9882" y="-472347"/>
                    <a:pt x="-10324" y="-487125"/>
                    <a:pt x="-10658" y="-496226"/>
                  </a:cubicBezTo>
                  <a:lnTo>
                    <a:pt x="-10659" y="-496249"/>
                  </a:lnTo>
                  <a:cubicBezTo>
                    <a:pt x="-10993" y="-505350"/>
                    <a:pt x="-11294" y="-520129"/>
                    <a:pt x="-11331" y="-529237"/>
                  </a:cubicBezTo>
                  <a:lnTo>
                    <a:pt x="-11331" y="-529238"/>
                  </a:lnTo>
                  <a:cubicBezTo>
                    <a:pt x="-11369" y="-538346"/>
                    <a:pt x="-11498" y="-553129"/>
                    <a:pt x="-11621" y="-562236"/>
                  </a:cubicBezTo>
                  <a:lnTo>
                    <a:pt x="-11621" y="-562239"/>
                  </a:lnTo>
                  <a:cubicBezTo>
                    <a:pt x="-11744" y="-571346"/>
                    <a:pt x="-12206" y="-586121"/>
                    <a:pt x="-12652" y="-595218"/>
                  </a:cubicBezTo>
                  <a:lnTo>
                    <a:pt x="-12654" y="-595257"/>
                  </a:lnTo>
                  <a:cubicBezTo>
                    <a:pt x="-13100" y="-604354"/>
                    <a:pt x="-13624" y="-619128"/>
                    <a:pt x="-13824" y="-628234"/>
                  </a:cubicBezTo>
                  <a:lnTo>
                    <a:pt x="-13824" y="-628241"/>
                  </a:lnTo>
                  <a:cubicBezTo>
                    <a:pt x="-14023" y="-637347"/>
                    <a:pt x="-14420" y="-652126"/>
                    <a:pt x="-14709" y="-661229"/>
                  </a:cubicBezTo>
                  <a:lnTo>
                    <a:pt x="-14709" y="-661246"/>
                  </a:lnTo>
                  <a:cubicBezTo>
                    <a:pt x="-14998" y="-670349"/>
                    <a:pt x="-15761" y="-685111"/>
                    <a:pt x="-16411" y="-694195"/>
                  </a:cubicBezTo>
                  <a:lnTo>
                    <a:pt x="-16417" y="-694280"/>
                  </a:lnTo>
                  <a:cubicBezTo>
                    <a:pt x="-17067" y="-703364"/>
                    <a:pt x="-17869" y="-718124"/>
                    <a:pt x="-18208" y="-727226"/>
                  </a:cubicBezTo>
                  <a:lnTo>
                    <a:pt x="-18209" y="-727249"/>
                  </a:lnTo>
                  <a:cubicBezTo>
                    <a:pt x="-18548" y="-736351"/>
                    <a:pt x="-18777" y="-751129"/>
                    <a:pt x="-18720" y="-760237"/>
                  </a:cubicBezTo>
                  <a:lnTo>
                    <a:pt x="-18686" y="-765738"/>
                  </a:lnTo>
                  <a:cubicBezTo>
                    <a:pt x="-18648" y="-771810"/>
                    <a:pt x="-17963" y="-781622"/>
                    <a:pt x="-17156" y="-787640"/>
                  </a:cubicBezTo>
                  <a:lnTo>
                    <a:pt x="-15761" y="-798047"/>
                  </a:lnTo>
                  <a:cubicBezTo>
                    <a:pt x="-14955" y="-804065"/>
                    <a:pt x="-19228" y="-808950"/>
                    <a:pt x="-25300" y="-808950"/>
                  </a:cubicBezTo>
                  <a:lnTo>
                    <a:pt x="-36300" y="-809096"/>
                  </a:lnTo>
                  <a:cubicBezTo>
                    <a:pt x="-42372" y="-809096"/>
                    <a:pt x="-52227" y="-809186"/>
                    <a:pt x="-58298" y="-809296"/>
                  </a:cubicBezTo>
                  <a:lnTo>
                    <a:pt x="-79750" y="-809686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3" name="MMConnector">
              <a:extLst>
                <a:ext uri="{FF2B5EF4-FFF2-40B4-BE49-F238E27FC236}">
                  <a16:creationId xmlns:a16="http://schemas.microsoft.com/office/drawing/2014/main" id="{B29F134A-7BAD-8C4A-B202-8B5C5AC19C42}"/>
                </a:ext>
              </a:extLst>
            </p:cNvPr>
            <p:cNvSpPr/>
            <p:nvPr/>
          </p:nvSpPr>
          <p:spPr>
            <a:xfrm>
              <a:off x="3213764" y="411583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-106012"/>
                  </a:moveTo>
                  <a:lnTo>
                    <a:pt x="63221" y="-106993"/>
                  </a:lnTo>
                  <a:cubicBezTo>
                    <a:pt x="54129" y="-107532"/>
                    <a:pt x="39358" y="-107920"/>
                    <a:pt x="30250" y="-107858"/>
                  </a:cubicBezTo>
                  <a:lnTo>
                    <a:pt x="24750" y="-107821"/>
                  </a:lnTo>
                  <a:cubicBezTo>
                    <a:pt x="18678" y="-107780"/>
                    <a:pt x="8965" y="-106568"/>
                    <a:pt x="3069" y="-105116"/>
                  </a:cubicBezTo>
                  <a:lnTo>
                    <a:pt x="-4942" y="-103143"/>
                  </a:lnTo>
                  <a:cubicBezTo>
                    <a:pt x="-10837" y="-101691"/>
                    <a:pt x="-15594" y="-95585"/>
                    <a:pt x="-15559" y="-89513"/>
                  </a:cubicBezTo>
                  <a:lnTo>
                    <a:pt x="-15528" y="-84012"/>
                  </a:lnTo>
                  <a:cubicBezTo>
                    <a:pt x="-15475" y="-74904"/>
                    <a:pt x="-15164" y="-60125"/>
                    <a:pt x="-14833" y="-51023"/>
                  </a:cubicBezTo>
                  <a:lnTo>
                    <a:pt x="-14832" y="-51002"/>
                  </a:lnTo>
                  <a:cubicBezTo>
                    <a:pt x="-14501" y="-41900"/>
                    <a:pt x="-13843" y="-27131"/>
                    <a:pt x="-13363" y="-18035"/>
                  </a:cubicBezTo>
                  <a:lnTo>
                    <a:pt x="-13361" y="-17990"/>
                  </a:lnTo>
                  <a:cubicBezTo>
                    <a:pt x="-12881" y="-8894"/>
                    <a:pt x="-12423" y="5879"/>
                    <a:pt x="-12338" y="14987"/>
                  </a:cubicBezTo>
                  <a:lnTo>
                    <a:pt x="-12338" y="14988"/>
                  </a:lnTo>
                  <a:cubicBezTo>
                    <a:pt x="-12252" y="24096"/>
                    <a:pt x="-12582" y="38869"/>
                    <a:pt x="-13073" y="47964"/>
                  </a:cubicBezTo>
                  <a:lnTo>
                    <a:pt x="-13075" y="48011"/>
                  </a:lnTo>
                  <a:cubicBezTo>
                    <a:pt x="-13566" y="57106"/>
                    <a:pt x="-14296" y="71872"/>
                    <a:pt x="-14705" y="80971"/>
                  </a:cubicBezTo>
                  <a:lnTo>
                    <a:pt x="-14954" y="86499"/>
                  </a:lnTo>
                  <a:cubicBezTo>
                    <a:pt x="-15226" y="92564"/>
                    <a:pt x="-20211" y="98749"/>
                    <a:pt x="-26081" y="100304"/>
                  </a:cubicBezTo>
                  <a:lnTo>
                    <a:pt x="-31167" y="101652"/>
                  </a:lnTo>
                  <a:cubicBezTo>
                    <a:pt x="-37036" y="103207"/>
                    <a:pt x="-46726" y="104610"/>
                    <a:pt x="-52795" y="104784"/>
                  </a:cubicBezTo>
                  <a:lnTo>
                    <a:pt x="-79750" y="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4" name="MMConnector">
              <a:extLst>
                <a:ext uri="{FF2B5EF4-FFF2-40B4-BE49-F238E27FC236}">
                  <a16:creationId xmlns:a16="http://schemas.microsoft.com/office/drawing/2014/main" id="{7CB239A4-700C-DD46-B952-ED30F0CF715F}"/>
                </a:ext>
              </a:extLst>
            </p:cNvPr>
            <p:cNvSpPr/>
            <p:nvPr/>
          </p:nvSpPr>
          <p:spPr>
            <a:xfrm>
              <a:off x="3213764" y="4645897"/>
              <a:ext cx="159500" cy="1272150"/>
            </a:xfrm>
            <a:custGeom>
              <a:avLst/>
              <a:gdLst/>
              <a:ahLst/>
              <a:cxnLst/>
              <a:rect l="0" t="0" r="0" b="0"/>
              <a:pathLst>
                <a:path w="159500" h="1272150" fill="none">
                  <a:moveTo>
                    <a:pt x="79750" y="-636075"/>
                  </a:moveTo>
                  <a:lnTo>
                    <a:pt x="63221" y="-637055"/>
                  </a:lnTo>
                  <a:cubicBezTo>
                    <a:pt x="54129" y="-637595"/>
                    <a:pt x="39358" y="-637982"/>
                    <a:pt x="30250" y="-637921"/>
                  </a:cubicBezTo>
                  <a:lnTo>
                    <a:pt x="24750" y="-637884"/>
                  </a:lnTo>
                  <a:cubicBezTo>
                    <a:pt x="18678" y="-637842"/>
                    <a:pt x="8965" y="-636631"/>
                    <a:pt x="3069" y="-635179"/>
                  </a:cubicBezTo>
                  <a:lnTo>
                    <a:pt x="-4942" y="-633206"/>
                  </a:lnTo>
                  <a:cubicBezTo>
                    <a:pt x="-10837" y="-631754"/>
                    <a:pt x="-15594" y="-625647"/>
                    <a:pt x="-15559" y="-619575"/>
                  </a:cubicBezTo>
                  <a:lnTo>
                    <a:pt x="-15528" y="-614075"/>
                  </a:lnTo>
                  <a:cubicBezTo>
                    <a:pt x="-15475" y="-604967"/>
                    <a:pt x="-15164" y="-590188"/>
                    <a:pt x="-14833" y="-581086"/>
                  </a:cubicBezTo>
                  <a:lnTo>
                    <a:pt x="-14832" y="-581064"/>
                  </a:lnTo>
                  <a:cubicBezTo>
                    <a:pt x="-14501" y="-571962"/>
                    <a:pt x="-13843" y="-557193"/>
                    <a:pt x="-13363" y="-548098"/>
                  </a:cubicBezTo>
                  <a:lnTo>
                    <a:pt x="-13361" y="-548052"/>
                  </a:lnTo>
                  <a:cubicBezTo>
                    <a:pt x="-12881" y="-538957"/>
                    <a:pt x="-12423" y="-524183"/>
                    <a:pt x="-12338" y="-515076"/>
                  </a:cubicBezTo>
                  <a:lnTo>
                    <a:pt x="-12338" y="-515074"/>
                  </a:lnTo>
                  <a:cubicBezTo>
                    <a:pt x="-12252" y="-505967"/>
                    <a:pt x="-12582" y="-491194"/>
                    <a:pt x="-13073" y="-482099"/>
                  </a:cubicBezTo>
                  <a:lnTo>
                    <a:pt x="-13075" y="-482051"/>
                  </a:lnTo>
                  <a:cubicBezTo>
                    <a:pt x="-13566" y="-472956"/>
                    <a:pt x="-14296" y="-458190"/>
                    <a:pt x="-14705" y="-449092"/>
                  </a:cubicBezTo>
                  <a:lnTo>
                    <a:pt x="-14707" y="-449058"/>
                  </a:lnTo>
                  <a:cubicBezTo>
                    <a:pt x="-15116" y="-439960"/>
                    <a:pt x="-15536" y="-425184"/>
                    <a:pt x="-15646" y="-416076"/>
                  </a:cubicBezTo>
                  <a:lnTo>
                    <a:pt x="-15646" y="-416074"/>
                  </a:lnTo>
                  <a:cubicBezTo>
                    <a:pt x="-15755" y="-406966"/>
                    <a:pt x="-15600" y="-392187"/>
                    <a:pt x="-15300" y="-383084"/>
                  </a:cubicBezTo>
                  <a:lnTo>
                    <a:pt x="-15299" y="-383066"/>
                  </a:lnTo>
                  <a:cubicBezTo>
                    <a:pt x="-14999" y="-373963"/>
                    <a:pt x="-14213" y="-359203"/>
                    <a:pt x="-13544" y="-350120"/>
                  </a:cubicBezTo>
                  <a:lnTo>
                    <a:pt x="-13537" y="-350030"/>
                  </a:lnTo>
                  <a:cubicBezTo>
                    <a:pt x="-12868" y="-340947"/>
                    <a:pt x="-12030" y="-326189"/>
                    <a:pt x="-11668" y="-317088"/>
                  </a:cubicBezTo>
                  <a:lnTo>
                    <a:pt x="-11667" y="-317062"/>
                  </a:lnTo>
                  <a:cubicBezTo>
                    <a:pt x="-11304" y="-307961"/>
                    <a:pt x="-11147" y="-293184"/>
                    <a:pt x="-11315" y="-284078"/>
                  </a:cubicBezTo>
                  <a:lnTo>
                    <a:pt x="-11316" y="-284072"/>
                  </a:lnTo>
                  <a:cubicBezTo>
                    <a:pt x="-11484" y="-274966"/>
                    <a:pt x="-12304" y="-260215"/>
                    <a:pt x="-13146" y="-251146"/>
                  </a:cubicBezTo>
                  <a:lnTo>
                    <a:pt x="-14685" y="-234575"/>
                  </a:lnTo>
                  <a:lnTo>
                    <a:pt x="-16232" y="-218004"/>
                  </a:lnTo>
                  <a:cubicBezTo>
                    <a:pt x="-17078" y="-208935"/>
                    <a:pt x="-17866" y="-194184"/>
                    <a:pt x="-17990" y="-185077"/>
                  </a:cubicBezTo>
                  <a:lnTo>
                    <a:pt x="-17990" y="-185073"/>
                  </a:lnTo>
                  <a:cubicBezTo>
                    <a:pt x="-18114" y="-175966"/>
                    <a:pt x="-17787" y="-161195"/>
                    <a:pt x="-17259" y="-152103"/>
                  </a:cubicBezTo>
                  <a:lnTo>
                    <a:pt x="-17256" y="-152047"/>
                  </a:lnTo>
                  <a:cubicBezTo>
                    <a:pt x="-16728" y="-142955"/>
                    <a:pt x="-15701" y="-128207"/>
                    <a:pt x="-14964" y="-119129"/>
                  </a:cubicBezTo>
                  <a:lnTo>
                    <a:pt x="-14955" y="-119021"/>
                  </a:lnTo>
                  <a:cubicBezTo>
                    <a:pt x="-14218" y="-109943"/>
                    <a:pt x="-13428" y="-95185"/>
                    <a:pt x="-13192" y="-86081"/>
                  </a:cubicBezTo>
                  <a:lnTo>
                    <a:pt x="-13191" y="-86069"/>
                  </a:lnTo>
                  <a:cubicBezTo>
                    <a:pt x="-12955" y="-76965"/>
                    <a:pt x="-12800" y="-62183"/>
                    <a:pt x="-12845" y="-53075"/>
                  </a:cubicBezTo>
                  <a:lnTo>
                    <a:pt x="-12845" y="-53075"/>
                  </a:lnTo>
                  <a:cubicBezTo>
                    <a:pt x="-12889" y="-43967"/>
                    <a:pt x="-13020" y="-29184"/>
                    <a:pt x="-13137" y="-20076"/>
                  </a:cubicBezTo>
                  <a:lnTo>
                    <a:pt x="-13137" y="-20074"/>
                  </a:lnTo>
                  <a:cubicBezTo>
                    <a:pt x="-13254" y="-10966"/>
                    <a:pt x="-13392" y="3817"/>
                    <a:pt x="-13445" y="12925"/>
                  </a:cubicBezTo>
                  <a:lnTo>
                    <a:pt x="-13445" y="12925"/>
                  </a:lnTo>
                  <a:cubicBezTo>
                    <a:pt x="-13498" y="22033"/>
                    <a:pt x="-13641" y="36816"/>
                    <a:pt x="-13763" y="45924"/>
                  </a:cubicBezTo>
                  <a:lnTo>
                    <a:pt x="-13763" y="45926"/>
                  </a:lnTo>
                  <a:cubicBezTo>
                    <a:pt x="-13886" y="55034"/>
                    <a:pt x="-14463" y="69802"/>
                    <a:pt x="-15053" y="78890"/>
                  </a:cubicBezTo>
                  <a:lnTo>
                    <a:pt x="-15057" y="78960"/>
                  </a:lnTo>
                  <a:cubicBezTo>
                    <a:pt x="-15647" y="88048"/>
                    <a:pt x="-16699" y="102795"/>
                    <a:pt x="-17406" y="111875"/>
                  </a:cubicBezTo>
                  <a:lnTo>
                    <a:pt x="-17414" y="111975"/>
                  </a:lnTo>
                  <a:cubicBezTo>
                    <a:pt x="-18121" y="121055"/>
                    <a:pt x="-18815" y="135816"/>
                    <a:pt x="-18963" y="144923"/>
                  </a:cubicBezTo>
                  <a:lnTo>
                    <a:pt x="-18964" y="144927"/>
                  </a:lnTo>
                  <a:cubicBezTo>
                    <a:pt x="-19112" y="154034"/>
                    <a:pt x="-18953" y="168812"/>
                    <a:pt x="-18609" y="177913"/>
                  </a:cubicBezTo>
                  <a:lnTo>
                    <a:pt x="-18608" y="177937"/>
                  </a:lnTo>
                  <a:cubicBezTo>
                    <a:pt x="-18263" y="187038"/>
                    <a:pt x="-17413" y="201795"/>
                    <a:pt x="-16710" y="210876"/>
                  </a:cubicBezTo>
                  <a:lnTo>
                    <a:pt x="-16702" y="210974"/>
                  </a:lnTo>
                  <a:cubicBezTo>
                    <a:pt x="-15998" y="220055"/>
                    <a:pt x="-15098" y="234810"/>
                    <a:pt x="-14691" y="243909"/>
                  </a:cubicBezTo>
                  <a:lnTo>
                    <a:pt x="-14690" y="243941"/>
                  </a:lnTo>
                  <a:cubicBezTo>
                    <a:pt x="-14283" y="253040"/>
                    <a:pt x="-13715" y="267813"/>
                    <a:pt x="-13422" y="276916"/>
                  </a:cubicBezTo>
                  <a:lnTo>
                    <a:pt x="-13421" y="276934"/>
                  </a:lnTo>
                  <a:cubicBezTo>
                    <a:pt x="-13128" y="286037"/>
                    <a:pt x="-12264" y="300790"/>
                    <a:pt x="-11493" y="309866"/>
                  </a:cubicBezTo>
                  <a:lnTo>
                    <a:pt x="-11483" y="309984"/>
                  </a:lnTo>
                  <a:cubicBezTo>
                    <a:pt x="-10712" y="319060"/>
                    <a:pt x="-9584" y="333800"/>
                    <a:pt x="-8964" y="342887"/>
                  </a:cubicBezTo>
                  <a:lnTo>
                    <a:pt x="-8959" y="342963"/>
                  </a:lnTo>
                  <a:cubicBezTo>
                    <a:pt x="-8340" y="352050"/>
                    <a:pt x="-7885" y="366817"/>
                    <a:pt x="-7945" y="375925"/>
                  </a:cubicBezTo>
                  <a:lnTo>
                    <a:pt x="-7945" y="375925"/>
                  </a:lnTo>
                  <a:cubicBezTo>
                    <a:pt x="-8004" y="385033"/>
                    <a:pt x="-8324" y="399812"/>
                    <a:pt x="-8658" y="408914"/>
                  </a:cubicBezTo>
                  <a:lnTo>
                    <a:pt x="-8659" y="408936"/>
                  </a:lnTo>
                  <a:cubicBezTo>
                    <a:pt x="-8993" y="418038"/>
                    <a:pt x="-9562" y="432811"/>
                    <a:pt x="-9928" y="441912"/>
                  </a:cubicBezTo>
                  <a:lnTo>
                    <a:pt x="-9929" y="441938"/>
                  </a:lnTo>
                  <a:cubicBezTo>
                    <a:pt x="-10296" y="451039"/>
                    <a:pt x="-10713" y="465816"/>
                    <a:pt x="-10859" y="474923"/>
                  </a:cubicBezTo>
                  <a:lnTo>
                    <a:pt x="-10859" y="474927"/>
                  </a:lnTo>
                  <a:cubicBezTo>
                    <a:pt x="-11006" y="484034"/>
                    <a:pt x="-11790" y="498787"/>
                    <a:pt x="-12610" y="507858"/>
                  </a:cubicBezTo>
                  <a:lnTo>
                    <a:pt x="-12622" y="507992"/>
                  </a:lnTo>
                  <a:cubicBezTo>
                    <a:pt x="-13441" y="517063"/>
                    <a:pt x="-14943" y="531770"/>
                    <a:pt x="-15974" y="540819"/>
                  </a:cubicBezTo>
                  <a:lnTo>
                    <a:pt x="-15998" y="541031"/>
                  </a:lnTo>
                  <a:cubicBezTo>
                    <a:pt x="-17028" y="550080"/>
                    <a:pt x="-18226" y="564808"/>
                    <a:pt x="-18672" y="573905"/>
                  </a:cubicBezTo>
                  <a:lnTo>
                    <a:pt x="-18674" y="573945"/>
                  </a:lnTo>
                  <a:cubicBezTo>
                    <a:pt x="-19120" y="583042"/>
                    <a:pt x="-19444" y="597817"/>
                    <a:pt x="-19397" y="606925"/>
                  </a:cubicBezTo>
                  <a:lnTo>
                    <a:pt x="-19311" y="617925"/>
                  </a:lnTo>
                  <a:cubicBezTo>
                    <a:pt x="-19311" y="620961"/>
                    <a:pt x="-21520" y="624517"/>
                    <a:pt x="-24241" y="625864"/>
                  </a:cubicBezTo>
                  <a:lnTo>
                    <a:pt x="-31370" y="629390"/>
                  </a:lnTo>
                  <a:cubicBezTo>
                    <a:pt x="-34091" y="630736"/>
                    <a:pt x="-38762" y="631919"/>
                    <a:pt x="-41796" y="632030"/>
                  </a:cubicBezTo>
                  <a:lnTo>
                    <a:pt x="-69300" y="633039"/>
                  </a:lnTo>
                  <a:cubicBezTo>
                    <a:pt x="-69300" y="633039"/>
                    <a:pt x="-69300" y="633039"/>
                    <a:pt x="-69300" y="633039"/>
                  </a:cubicBezTo>
                  <a:lnTo>
                    <a:pt x="-79750" y="63607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5" name="MMConnector">
              <a:extLst>
                <a:ext uri="{FF2B5EF4-FFF2-40B4-BE49-F238E27FC236}">
                  <a16:creationId xmlns:a16="http://schemas.microsoft.com/office/drawing/2014/main" id="{E11660A7-684B-F34D-820A-98936255A0BC}"/>
                </a:ext>
              </a:extLst>
            </p:cNvPr>
            <p:cNvSpPr/>
            <p:nvPr/>
          </p:nvSpPr>
          <p:spPr>
            <a:xfrm>
              <a:off x="2883764" y="231362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70675"/>
                  </a:moveTo>
                  <a:lnTo>
                    <a:pt x="63221" y="69695"/>
                  </a:lnTo>
                  <a:cubicBezTo>
                    <a:pt x="54129" y="69155"/>
                    <a:pt x="39358" y="68768"/>
                    <a:pt x="30250" y="68829"/>
                  </a:cubicBezTo>
                  <a:lnTo>
                    <a:pt x="24750" y="68866"/>
                  </a:lnTo>
                  <a:cubicBezTo>
                    <a:pt x="18678" y="68908"/>
                    <a:pt x="8870" y="68253"/>
                    <a:pt x="2858" y="67406"/>
                  </a:cubicBezTo>
                  <a:lnTo>
                    <a:pt x="-2085" y="66710"/>
                  </a:lnTo>
                  <a:cubicBezTo>
                    <a:pt x="-8098" y="65863"/>
                    <a:pt x="-13006" y="60247"/>
                    <a:pt x="-13041" y="54175"/>
                  </a:cubicBezTo>
                  <a:lnTo>
                    <a:pt x="-13072" y="48675"/>
                  </a:lnTo>
                  <a:cubicBezTo>
                    <a:pt x="-13125" y="39567"/>
                    <a:pt x="-13436" y="24788"/>
                    <a:pt x="-13767" y="15686"/>
                  </a:cubicBezTo>
                  <a:lnTo>
                    <a:pt x="-13768" y="15664"/>
                  </a:lnTo>
                  <a:cubicBezTo>
                    <a:pt x="-14099" y="6562"/>
                    <a:pt x="-14757" y="-8207"/>
                    <a:pt x="-15237" y="-17302"/>
                  </a:cubicBezTo>
                  <a:lnTo>
                    <a:pt x="-15239" y="-17348"/>
                  </a:lnTo>
                  <a:cubicBezTo>
                    <a:pt x="-15719" y="-26443"/>
                    <a:pt x="-15724" y="-41207"/>
                    <a:pt x="-15250" y="-50303"/>
                  </a:cubicBezTo>
                  <a:lnTo>
                    <a:pt x="-15158" y="-52080"/>
                  </a:lnTo>
                  <a:cubicBezTo>
                    <a:pt x="-14684" y="-61176"/>
                    <a:pt x="-21681" y="-68957"/>
                    <a:pt x="-30776" y="-69448"/>
                  </a:cubicBezTo>
                  <a:lnTo>
                    <a:pt x="-36316" y="-69747"/>
                  </a:lnTo>
                  <a:cubicBezTo>
                    <a:pt x="-42379" y="-70074"/>
                    <a:pt x="-52223" y="-70564"/>
                    <a:pt x="-58289" y="-70842"/>
                  </a:cubicBezTo>
                  <a:lnTo>
                    <a:pt x="-79750" y="-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6" name="MMConnector">
              <a:extLst>
                <a:ext uri="{FF2B5EF4-FFF2-40B4-BE49-F238E27FC236}">
                  <a16:creationId xmlns:a16="http://schemas.microsoft.com/office/drawing/2014/main" id="{617727A0-00DF-3047-8D4A-019DED46FE86}"/>
                </a:ext>
              </a:extLst>
            </p:cNvPr>
            <p:cNvSpPr/>
            <p:nvPr/>
          </p:nvSpPr>
          <p:spPr>
            <a:xfrm>
              <a:off x="2883764" y="2384298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7" name="MMConnector">
              <a:extLst>
                <a:ext uri="{FF2B5EF4-FFF2-40B4-BE49-F238E27FC236}">
                  <a16:creationId xmlns:a16="http://schemas.microsoft.com/office/drawing/2014/main" id="{68DC1A20-EE9F-794D-89A2-1A60E2752CEE}"/>
                </a:ext>
              </a:extLst>
            </p:cNvPr>
            <p:cNvSpPr/>
            <p:nvPr/>
          </p:nvSpPr>
          <p:spPr>
            <a:xfrm>
              <a:off x="2784764" y="4221847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8" name="MMConnector">
              <a:extLst>
                <a:ext uri="{FF2B5EF4-FFF2-40B4-BE49-F238E27FC236}">
                  <a16:creationId xmlns:a16="http://schemas.microsoft.com/office/drawing/2014/main" id="{5F5B53FE-E726-3146-B43A-2D828FACF4C3}"/>
                </a:ext>
              </a:extLst>
            </p:cNvPr>
            <p:cNvSpPr/>
            <p:nvPr/>
          </p:nvSpPr>
          <p:spPr>
            <a:xfrm>
              <a:off x="2361264" y="3939147"/>
              <a:ext cx="159500" cy="565400"/>
            </a:xfrm>
            <a:custGeom>
              <a:avLst/>
              <a:gdLst/>
              <a:ahLst/>
              <a:cxnLst/>
              <a:rect l="0" t="0" r="0" b="0"/>
              <a:pathLst>
                <a:path w="159500" h="565400" fill="none">
                  <a:moveTo>
                    <a:pt x="79750" y="282700"/>
                  </a:moveTo>
                  <a:lnTo>
                    <a:pt x="63221" y="281720"/>
                  </a:lnTo>
                  <a:cubicBezTo>
                    <a:pt x="54129" y="281180"/>
                    <a:pt x="39358" y="280793"/>
                    <a:pt x="30250" y="280854"/>
                  </a:cubicBezTo>
                  <a:lnTo>
                    <a:pt x="24750" y="280891"/>
                  </a:lnTo>
                  <a:cubicBezTo>
                    <a:pt x="18678" y="280933"/>
                    <a:pt x="8870" y="280278"/>
                    <a:pt x="2858" y="279431"/>
                  </a:cubicBezTo>
                  <a:lnTo>
                    <a:pt x="-2085" y="278735"/>
                  </a:lnTo>
                  <a:cubicBezTo>
                    <a:pt x="-8098" y="277888"/>
                    <a:pt x="-13006" y="272272"/>
                    <a:pt x="-13041" y="266200"/>
                  </a:cubicBezTo>
                  <a:lnTo>
                    <a:pt x="-13072" y="260700"/>
                  </a:lnTo>
                  <a:cubicBezTo>
                    <a:pt x="-13125" y="251592"/>
                    <a:pt x="-13436" y="236813"/>
                    <a:pt x="-13767" y="227711"/>
                  </a:cubicBezTo>
                  <a:lnTo>
                    <a:pt x="-13768" y="227689"/>
                  </a:lnTo>
                  <a:cubicBezTo>
                    <a:pt x="-14099" y="218587"/>
                    <a:pt x="-14757" y="203818"/>
                    <a:pt x="-15237" y="194723"/>
                  </a:cubicBezTo>
                  <a:lnTo>
                    <a:pt x="-15239" y="194677"/>
                  </a:lnTo>
                  <a:cubicBezTo>
                    <a:pt x="-15719" y="185582"/>
                    <a:pt x="-16177" y="170808"/>
                    <a:pt x="-16262" y="161701"/>
                  </a:cubicBezTo>
                  <a:lnTo>
                    <a:pt x="-16262" y="161699"/>
                  </a:lnTo>
                  <a:cubicBezTo>
                    <a:pt x="-16348" y="152592"/>
                    <a:pt x="-16018" y="137819"/>
                    <a:pt x="-15527" y="128724"/>
                  </a:cubicBezTo>
                  <a:lnTo>
                    <a:pt x="-15525" y="128676"/>
                  </a:lnTo>
                  <a:cubicBezTo>
                    <a:pt x="-15034" y="119581"/>
                    <a:pt x="-14304" y="104815"/>
                    <a:pt x="-13895" y="95717"/>
                  </a:cubicBezTo>
                  <a:lnTo>
                    <a:pt x="-13893" y="95683"/>
                  </a:lnTo>
                  <a:cubicBezTo>
                    <a:pt x="-13484" y="86585"/>
                    <a:pt x="-13064" y="71809"/>
                    <a:pt x="-12954" y="62701"/>
                  </a:cubicBezTo>
                  <a:lnTo>
                    <a:pt x="-12954" y="62699"/>
                  </a:lnTo>
                  <a:cubicBezTo>
                    <a:pt x="-12845" y="53591"/>
                    <a:pt x="-13000" y="38812"/>
                    <a:pt x="-13300" y="29709"/>
                  </a:cubicBezTo>
                  <a:lnTo>
                    <a:pt x="-13301" y="29691"/>
                  </a:lnTo>
                  <a:cubicBezTo>
                    <a:pt x="-13601" y="20588"/>
                    <a:pt x="-14387" y="5828"/>
                    <a:pt x="-15056" y="-3255"/>
                  </a:cubicBezTo>
                  <a:lnTo>
                    <a:pt x="-15063" y="-3345"/>
                  </a:lnTo>
                  <a:cubicBezTo>
                    <a:pt x="-15732" y="-12428"/>
                    <a:pt x="-16570" y="-27186"/>
                    <a:pt x="-16932" y="-36287"/>
                  </a:cubicBezTo>
                  <a:lnTo>
                    <a:pt x="-16933" y="-36313"/>
                  </a:lnTo>
                  <a:cubicBezTo>
                    <a:pt x="-17296" y="-45414"/>
                    <a:pt x="-17453" y="-60191"/>
                    <a:pt x="-17285" y="-69297"/>
                  </a:cubicBezTo>
                  <a:lnTo>
                    <a:pt x="-17284" y="-69303"/>
                  </a:lnTo>
                  <a:cubicBezTo>
                    <a:pt x="-17116" y="-78409"/>
                    <a:pt x="-16296" y="-93160"/>
                    <a:pt x="-15454" y="-102229"/>
                  </a:cubicBezTo>
                  <a:lnTo>
                    <a:pt x="-13915" y="-118800"/>
                  </a:lnTo>
                  <a:lnTo>
                    <a:pt x="-12368" y="-135371"/>
                  </a:lnTo>
                  <a:cubicBezTo>
                    <a:pt x="-11522" y="-144440"/>
                    <a:pt x="-10734" y="-159191"/>
                    <a:pt x="-10610" y="-168298"/>
                  </a:cubicBezTo>
                  <a:lnTo>
                    <a:pt x="-10610" y="-168302"/>
                  </a:lnTo>
                  <a:cubicBezTo>
                    <a:pt x="-10486" y="-177409"/>
                    <a:pt x="-10813" y="-192180"/>
                    <a:pt x="-11341" y="-201272"/>
                  </a:cubicBezTo>
                  <a:lnTo>
                    <a:pt x="-11344" y="-201328"/>
                  </a:lnTo>
                  <a:cubicBezTo>
                    <a:pt x="-11872" y="-210420"/>
                    <a:pt x="-12899" y="-225168"/>
                    <a:pt x="-13636" y="-234246"/>
                  </a:cubicBezTo>
                  <a:lnTo>
                    <a:pt x="-14090" y="-239836"/>
                  </a:lnTo>
                  <a:cubicBezTo>
                    <a:pt x="-14582" y="-245888"/>
                    <a:pt x="-15753" y="-255667"/>
                    <a:pt x="-16705" y="-261664"/>
                  </a:cubicBezTo>
                  <a:lnTo>
                    <a:pt x="-18076" y="-270300"/>
                  </a:lnTo>
                  <a:cubicBezTo>
                    <a:pt x="-19028" y="-276297"/>
                    <a:pt x="-24728" y="-281164"/>
                    <a:pt x="-30800" y="-281164"/>
                  </a:cubicBezTo>
                  <a:lnTo>
                    <a:pt x="-41800" y="-281326"/>
                  </a:lnTo>
                  <a:cubicBezTo>
                    <a:pt x="-47872" y="-281326"/>
                    <a:pt x="-57722" y="-281577"/>
                    <a:pt x="-63786" y="-281886"/>
                  </a:cubicBezTo>
                  <a:lnTo>
                    <a:pt x="-79750" y="-28270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79" name="MMConnector">
              <a:extLst>
                <a:ext uri="{FF2B5EF4-FFF2-40B4-BE49-F238E27FC236}">
                  <a16:creationId xmlns:a16="http://schemas.microsoft.com/office/drawing/2014/main" id="{B660B77C-D119-2440-A28D-C08E7F5C3342}"/>
                </a:ext>
              </a:extLst>
            </p:cNvPr>
            <p:cNvSpPr/>
            <p:nvPr/>
          </p:nvSpPr>
          <p:spPr>
            <a:xfrm>
              <a:off x="2361264" y="4009822"/>
              <a:ext cx="159500" cy="424050"/>
            </a:xfrm>
            <a:custGeom>
              <a:avLst/>
              <a:gdLst/>
              <a:ahLst/>
              <a:cxnLst/>
              <a:rect l="0" t="0" r="0" b="0"/>
              <a:pathLst>
                <a:path w="159500" h="424050" fill="none">
                  <a:moveTo>
                    <a:pt x="79750" y="212025"/>
                  </a:moveTo>
                  <a:lnTo>
                    <a:pt x="63221" y="211045"/>
                  </a:lnTo>
                  <a:cubicBezTo>
                    <a:pt x="54129" y="210505"/>
                    <a:pt x="39358" y="210118"/>
                    <a:pt x="30250" y="210179"/>
                  </a:cubicBezTo>
                  <a:lnTo>
                    <a:pt x="24750" y="210216"/>
                  </a:lnTo>
                  <a:cubicBezTo>
                    <a:pt x="18678" y="210258"/>
                    <a:pt x="8870" y="209603"/>
                    <a:pt x="2858" y="208756"/>
                  </a:cubicBezTo>
                  <a:lnTo>
                    <a:pt x="-2085" y="208060"/>
                  </a:lnTo>
                  <a:cubicBezTo>
                    <a:pt x="-8098" y="207213"/>
                    <a:pt x="-13006" y="201597"/>
                    <a:pt x="-13041" y="195525"/>
                  </a:cubicBezTo>
                  <a:lnTo>
                    <a:pt x="-13072" y="190025"/>
                  </a:lnTo>
                  <a:cubicBezTo>
                    <a:pt x="-13125" y="180917"/>
                    <a:pt x="-13436" y="166138"/>
                    <a:pt x="-13767" y="157036"/>
                  </a:cubicBezTo>
                  <a:lnTo>
                    <a:pt x="-13768" y="157014"/>
                  </a:lnTo>
                  <a:cubicBezTo>
                    <a:pt x="-14099" y="147912"/>
                    <a:pt x="-14757" y="133143"/>
                    <a:pt x="-15237" y="124048"/>
                  </a:cubicBezTo>
                  <a:lnTo>
                    <a:pt x="-15239" y="124002"/>
                  </a:lnTo>
                  <a:cubicBezTo>
                    <a:pt x="-15719" y="114907"/>
                    <a:pt x="-16177" y="100133"/>
                    <a:pt x="-16262" y="91026"/>
                  </a:cubicBezTo>
                  <a:lnTo>
                    <a:pt x="-16262" y="91024"/>
                  </a:lnTo>
                  <a:cubicBezTo>
                    <a:pt x="-16348" y="81917"/>
                    <a:pt x="-16018" y="67144"/>
                    <a:pt x="-15527" y="58049"/>
                  </a:cubicBezTo>
                  <a:lnTo>
                    <a:pt x="-15525" y="58001"/>
                  </a:lnTo>
                  <a:cubicBezTo>
                    <a:pt x="-15034" y="48906"/>
                    <a:pt x="-14304" y="34140"/>
                    <a:pt x="-13895" y="25042"/>
                  </a:cubicBezTo>
                  <a:lnTo>
                    <a:pt x="-13893" y="25008"/>
                  </a:lnTo>
                  <a:cubicBezTo>
                    <a:pt x="-13484" y="15910"/>
                    <a:pt x="-13064" y="1134"/>
                    <a:pt x="-12954" y="-7974"/>
                  </a:cubicBezTo>
                  <a:lnTo>
                    <a:pt x="-12954" y="-7976"/>
                  </a:lnTo>
                  <a:cubicBezTo>
                    <a:pt x="-12845" y="-17084"/>
                    <a:pt x="-13000" y="-31863"/>
                    <a:pt x="-13300" y="-40966"/>
                  </a:cubicBezTo>
                  <a:lnTo>
                    <a:pt x="-13301" y="-40984"/>
                  </a:lnTo>
                  <a:cubicBezTo>
                    <a:pt x="-13601" y="-50087"/>
                    <a:pt x="-14387" y="-64847"/>
                    <a:pt x="-15056" y="-73930"/>
                  </a:cubicBezTo>
                  <a:lnTo>
                    <a:pt x="-15063" y="-74020"/>
                  </a:lnTo>
                  <a:cubicBezTo>
                    <a:pt x="-15732" y="-83103"/>
                    <a:pt x="-16570" y="-97861"/>
                    <a:pt x="-16932" y="-106962"/>
                  </a:cubicBezTo>
                  <a:lnTo>
                    <a:pt x="-16933" y="-106988"/>
                  </a:lnTo>
                  <a:cubicBezTo>
                    <a:pt x="-17296" y="-116089"/>
                    <a:pt x="-17453" y="-130866"/>
                    <a:pt x="-17285" y="-139972"/>
                  </a:cubicBezTo>
                  <a:lnTo>
                    <a:pt x="-17284" y="-139978"/>
                  </a:lnTo>
                  <a:cubicBezTo>
                    <a:pt x="-17116" y="-149084"/>
                    <a:pt x="-16296" y="-163835"/>
                    <a:pt x="-15454" y="-172904"/>
                  </a:cubicBezTo>
                  <a:lnTo>
                    <a:pt x="-14932" y="-178522"/>
                  </a:lnTo>
                  <a:cubicBezTo>
                    <a:pt x="-14371" y="-184568"/>
                    <a:pt x="-15891" y="-193990"/>
                    <a:pt x="-18325" y="-199552"/>
                  </a:cubicBezTo>
                  <a:lnTo>
                    <a:pt x="-20890" y="-205413"/>
                  </a:lnTo>
                  <a:cubicBezTo>
                    <a:pt x="-23324" y="-210976"/>
                    <a:pt x="-30228" y="-215558"/>
                    <a:pt x="-36299" y="-215640"/>
                  </a:cubicBezTo>
                  <a:lnTo>
                    <a:pt x="-52801" y="-215865"/>
                  </a:lnTo>
                  <a:cubicBezTo>
                    <a:pt x="-55836" y="-215906"/>
                    <a:pt x="-60724" y="-215497"/>
                    <a:pt x="-63711" y="-214952"/>
                  </a:cubicBezTo>
                  <a:lnTo>
                    <a:pt x="-79750" y="-2120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0" name="MMConnector">
              <a:extLst>
                <a:ext uri="{FF2B5EF4-FFF2-40B4-BE49-F238E27FC236}">
                  <a16:creationId xmlns:a16="http://schemas.microsoft.com/office/drawing/2014/main" id="{4EAFB314-E9F2-2D4B-8620-C6D177E6008C}"/>
                </a:ext>
              </a:extLst>
            </p:cNvPr>
            <p:cNvSpPr/>
            <p:nvPr/>
          </p:nvSpPr>
          <p:spPr>
            <a:xfrm>
              <a:off x="2361264" y="4080498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141350"/>
                  </a:moveTo>
                  <a:lnTo>
                    <a:pt x="63221" y="140370"/>
                  </a:lnTo>
                  <a:cubicBezTo>
                    <a:pt x="54129" y="139830"/>
                    <a:pt x="39358" y="139443"/>
                    <a:pt x="30250" y="139504"/>
                  </a:cubicBezTo>
                  <a:lnTo>
                    <a:pt x="24750" y="139541"/>
                  </a:lnTo>
                  <a:cubicBezTo>
                    <a:pt x="18678" y="139583"/>
                    <a:pt x="8870" y="138928"/>
                    <a:pt x="2858" y="138081"/>
                  </a:cubicBezTo>
                  <a:lnTo>
                    <a:pt x="-2085" y="137385"/>
                  </a:lnTo>
                  <a:cubicBezTo>
                    <a:pt x="-8098" y="136538"/>
                    <a:pt x="-13006" y="130922"/>
                    <a:pt x="-13041" y="124850"/>
                  </a:cubicBezTo>
                  <a:lnTo>
                    <a:pt x="-13072" y="119350"/>
                  </a:lnTo>
                  <a:cubicBezTo>
                    <a:pt x="-13125" y="110242"/>
                    <a:pt x="-13436" y="95463"/>
                    <a:pt x="-13767" y="86361"/>
                  </a:cubicBezTo>
                  <a:lnTo>
                    <a:pt x="-13768" y="86339"/>
                  </a:lnTo>
                  <a:cubicBezTo>
                    <a:pt x="-14099" y="77237"/>
                    <a:pt x="-14757" y="62468"/>
                    <a:pt x="-15237" y="53373"/>
                  </a:cubicBezTo>
                  <a:lnTo>
                    <a:pt x="-15239" y="53327"/>
                  </a:lnTo>
                  <a:cubicBezTo>
                    <a:pt x="-15719" y="44232"/>
                    <a:pt x="-16177" y="29458"/>
                    <a:pt x="-16262" y="20351"/>
                  </a:cubicBezTo>
                  <a:lnTo>
                    <a:pt x="-16262" y="20349"/>
                  </a:lnTo>
                  <a:cubicBezTo>
                    <a:pt x="-16348" y="11242"/>
                    <a:pt x="-16018" y="-3531"/>
                    <a:pt x="-15527" y="-12626"/>
                  </a:cubicBezTo>
                  <a:lnTo>
                    <a:pt x="-15525" y="-12674"/>
                  </a:lnTo>
                  <a:cubicBezTo>
                    <a:pt x="-15034" y="-21769"/>
                    <a:pt x="-14304" y="-36535"/>
                    <a:pt x="-13895" y="-45633"/>
                  </a:cubicBezTo>
                  <a:lnTo>
                    <a:pt x="-13893" y="-45667"/>
                  </a:lnTo>
                  <a:cubicBezTo>
                    <a:pt x="-13484" y="-54765"/>
                    <a:pt x="-13064" y="-69541"/>
                    <a:pt x="-12954" y="-78649"/>
                  </a:cubicBezTo>
                  <a:lnTo>
                    <a:pt x="-12954" y="-78651"/>
                  </a:lnTo>
                  <a:cubicBezTo>
                    <a:pt x="-12845" y="-87759"/>
                    <a:pt x="-13000" y="-102538"/>
                    <a:pt x="-13300" y="-111641"/>
                  </a:cubicBezTo>
                  <a:lnTo>
                    <a:pt x="-13482" y="-117156"/>
                  </a:lnTo>
                  <a:cubicBezTo>
                    <a:pt x="-13682" y="-123225"/>
                    <a:pt x="-18252" y="-130353"/>
                    <a:pt x="-23683" y="-133068"/>
                  </a:cubicBezTo>
                  <a:lnTo>
                    <a:pt x="-26461" y="-134456"/>
                  </a:lnTo>
                  <a:cubicBezTo>
                    <a:pt x="-31892" y="-137171"/>
                    <a:pt x="-41224" y="-139179"/>
                    <a:pt x="-47291" y="-138937"/>
                  </a:cubicBezTo>
                  <a:lnTo>
                    <a:pt x="-69300" y="-138060"/>
                  </a:lnTo>
                  <a:cubicBezTo>
                    <a:pt x="-69300" y="-138060"/>
                    <a:pt x="-69300" y="-138060"/>
                    <a:pt x="-69300" y="-138060"/>
                  </a:cubicBezTo>
                  <a:lnTo>
                    <a:pt x="-79750" y="-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1" name="MMConnector">
              <a:extLst>
                <a:ext uri="{FF2B5EF4-FFF2-40B4-BE49-F238E27FC236}">
                  <a16:creationId xmlns:a16="http://schemas.microsoft.com/office/drawing/2014/main" id="{9AB9D1F8-2550-0046-8231-2249DF958B45}"/>
                </a:ext>
              </a:extLst>
            </p:cNvPr>
            <p:cNvSpPr/>
            <p:nvPr/>
          </p:nvSpPr>
          <p:spPr>
            <a:xfrm>
              <a:off x="2883764" y="5281972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2" name="MMConnector">
              <a:extLst>
                <a:ext uri="{FF2B5EF4-FFF2-40B4-BE49-F238E27FC236}">
                  <a16:creationId xmlns:a16="http://schemas.microsoft.com/office/drawing/2014/main" id="{CB6C7837-8A1F-8149-8AFF-5EA829425F13}"/>
                </a:ext>
              </a:extLst>
            </p:cNvPr>
            <p:cNvSpPr/>
            <p:nvPr/>
          </p:nvSpPr>
          <p:spPr>
            <a:xfrm>
              <a:off x="2482264" y="5105285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79750" y="176688"/>
                  </a:moveTo>
                  <a:lnTo>
                    <a:pt x="63221" y="175707"/>
                  </a:lnTo>
                  <a:cubicBezTo>
                    <a:pt x="54129" y="175168"/>
                    <a:pt x="39358" y="174780"/>
                    <a:pt x="30250" y="174842"/>
                  </a:cubicBezTo>
                  <a:lnTo>
                    <a:pt x="24750" y="174879"/>
                  </a:lnTo>
                  <a:cubicBezTo>
                    <a:pt x="18678" y="174920"/>
                    <a:pt x="8870" y="174266"/>
                    <a:pt x="2858" y="173419"/>
                  </a:cubicBezTo>
                  <a:lnTo>
                    <a:pt x="-2085" y="172722"/>
                  </a:lnTo>
                  <a:cubicBezTo>
                    <a:pt x="-8098" y="171875"/>
                    <a:pt x="-13006" y="166260"/>
                    <a:pt x="-13041" y="160188"/>
                  </a:cubicBezTo>
                  <a:lnTo>
                    <a:pt x="-13072" y="154687"/>
                  </a:lnTo>
                  <a:cubicBezTo>
                    <a:pt x="-13125" y="145579"/>
                    <a:pt x="-13436" y="130800"/>
                    <a:pt x="-13767" y="121698"/>
                  </a:cubicBezTo>
                  <a:lnTo>
                    <a:pt x="-13768" y="121677"/>
                  </a:lnTo>
                  <a:cubicBezTo>
                    <a:pt x="-14099" y="112575"/>
                    <a:pt x="-14757" y="97806"/>
                    <a:pt x="-15237" y="88710"/>
                  </a:cubicBezTo>
                  <a:lnTo>
                    <a:pt x="-15239" y="88665"/>
                  </a:lnTo>
                  <a:cubicBezTo>
                    <a:pt x="-15719" y="79569"/>
                    <a:pt x="-16177" y="64796"/>
                    <a:pt x="-16262" y="55688"/>
                  </a:cubicBezTo>
                  <a:lnTo>
                    <a:pt x="-16262" y="55687"/>
                  </a:lnTo>
                  <a:cubicBezTo>
                    <a:pt x="-16348" y="46579"/>
                    <a:pt x="-16018" y="31806"/>
                    <a:pt x="-15527" y="22711"/>
                  </a:cubicBezTo>
                  <a:lnTo>
                    <a:pt x="-15525" y="22664"/>
                  </a:lnTo>
                  <a:cubicBezTo>
                    <a:pt x="-15034" y="13569"/>
                    <a:pt x="-14304" y="-1197"/>
                    <a:pt x="-13895" y="-10296"/>
                  </a:cubicBezTo>
                  <a:lnTo>
                    <a:pt x="-13893" y="-10329"/>
                  </a:lnTo>
                  <a:cubicBezTo>
                    <a:pt x="-13484" y="-19428"/>
                    <a:pt x="-13064" y="-34204"/>
                    <a:pt x="-12954" y="-43311"/>
                  </a:cubicBezTo>
                  <a:lnTo>
                    <a:pt x="-12954" y="-43314"/>
                  </a:lnTo>
                  <a:cubicBezTo>
                    <a:pt x="-12845" y="-52421"/>
                    <a:pt x="-13000" y="-67200"/>
                    <a:pt x="-13300" y="-76304"/>
                  </a:cubicBezTo>
                  <a:lnTo>
                    <a:pt x="-13301" y="-76321"/>
                  </a:lnTo>
                  <a:cubicBezTo>
                    <a:pt x="-13601" y="-85425"/>
                    <a:pt x="-14387" y="-100185"/>
                    <a:pt x="-15056" y="-109268"/>
                  </a:cubicBezTo>
                  <a:lnTo>
                    <a:pt x="-15063" y="-109357"/>
                  </a:lnTo>
                  <a:cubicBezTo>
                    <a:pt x="-15732" y="-118440"/>
                    <a:pt x="-16570" y="-133199"/>
                    <a:pt x="-16932" y="-142299"/>
                  </a:cubicBezTo>
                  <a:lnTo>
                    <a:pt x="-17371" y="-153317"/>
                  </a:lnTo>
                  <a:cubicBezTo>
                    <a:pt x="-17492" y="-156350"/>
                    <a:pt x="-19207" y="-160672"/>
                    <a:pt x="-21199" y="-162963"/>
                  </a:cubicBezTo>
                  <a:lnTo>
                    <a:pt x="-27192" y="-169858"/>
                  </a:lnTo>
                  <a:cubicBezTo>
                    <a:pt x="-29183" y="-172149"/>
                    <a:pt x="-33253" y="-174237"/>
                    <a:pt x="-36276" y="-174517"/>
                  </a:cubicBezTo>
                  <a:lnTo>
                    <a:pt x="-58324" y="-176564"/>
                  </a:lnTo>
                  <a:cubicBezTo>
                    <a:pt x="-61347" y="-176844"/>
                    <a:pt x="-66263" y="-177013"/>
                    <a:pt x="-69298" y="-176939"/>
                  </a:cubicBezTo>
                  <a:lnTo>
                    <a:pt x="-79750" y="-17668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3" name="MMConnector">
              <a:extLst>
                <a:ext uri="{FF2B5EF4-FFF2-40B4-BE49-F238E27FC236}">
                  <a16:creationId xmlns:a16="http://schemas.microsoft.com/office/drawing/2014/main" id="{4954D60E-395E-754D-9D56-33B5BD778A42}"/>
                </a:ext>
              </a:extLst>
            </p:cNvPr>
            <p:cNvSpPr/>
            <p:nvPr/>
          </p:nvSpPr>
          <p:spPr>
            <a:xfrm>
              <a:off x="2361264" y="415117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70675"/>
                  </a:moveTo>
                  <a:lnTo>
                    <a:pt x="63221" y="69695"/>
                  </a:lnTo>
                  <a:cubicBezTo>
                    <a:pt x="54129" y="69155"/>
                    <a:pt x="39358" y="68768"/>
                    <a:pt x="30250" y="68829"/>
                  </a:cubicBezTo>
                  <a:lnTo>
                    <a:pt x="24750" y="68866"/>
                  </a:lnTo>
                  <a:cubicBezTo>
                    <a:pt x="18678" y="68908"/>
                    <a:pt x="8870" y="68253"/>
                    <a:pt x="2858" y="67406"/>
                  </a:cubicBezTo>
                  <a:lnTo>
                    <a:pt x="-2085" y="66710"/>
                  </a:lnTo>
                  <a:cubicBezTo>
                    <a:pt x="-8098" y="65863"/>
                    <a:pt x="-13006" y="60247"/>
                    <a:pt x="-13041" y="54175"/>
                  </a:cubicBezTo>
                  <a:lnTo>
                    <a:pt x="-13072" y="48675"/>
                  </a:lnTo>
                  <a:cubicBezTo>
                    <a:pt x="-13125" y="39567"/>
                    <a:pt x="-13436" y="24788"/>
                    <a:pt x="-13767" y="15686"/>
                  </a:cubicBezTo>
                  <a:lnTo>
                    <a:pt x="-13768" y="15664"/>
                  </a:lnTo>
                  <a:cubicBezTo>
                    <a:pt x="-14099" y="6562"/>
                    <a:pt x="-14757" y="-8207"/>
                    <a:pt x="-15237" y="-17302"/>
                  </a:cubicBezTo>
                  <a:lnTo>
                    <a:pt x="-15239" y="-17348"/>
                  </a:lnTo>
                  <a:cubicBezTo>
                    <a:pt x="-15719" y="-26443"/>
                    <a:pt x="-15724" y="-41207"/>
                    <a:pt x="-15250" y="-50303"/>
                  </a:cubicBezTo>
                  <a:lnTo>
                    <a:pt x="-15158" y="-52080"/>
                  </a:lnTo>
                  <a:cubicBezTo>
                    <a:pt x="-14684" y="-61176"/>
                    <a:pt x="-21681" y="-68957"/>
                    <a:pt x="-30776" y="-69448"/>
                  </a:cubicBezTo>
                  <a:lnTo>
                    <a:pt x="-36316" y="-69747"/>
                  </a:lnTo>
                  <a:cubicBezTo>
                    <a:pt x="-42379" y="-70074"/>
                    <a:pt x="-52223" y="-70564"/>
                    <a:pt x="-58289" y="-70842"/>
                  </a:cubicBezTo>
                  <a:lnTo>
                    <a:pt x="-79750" y="-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4" name="MMConnector">
              <a:extLst>
                <a:ext uri="{FF2B5EF4-FFF2-40B4-BE49-F238E27FC236}">
                  <a16:creationId xmlns:a16="http://schemas.microsoft.com/office/drawing/2014/main" id="{71EA1ACB-8780-1141-9618-932B6DA37FB5}"/>
                </a:ext>
              </a:extLst>
            </p:cNvPr>
            <p:cNvSpPr/>
            <p:nvPr/>
          </p:nvSpPr>
          <p:spPr>
            <a:xfrm>
              <a:off x="2361264" y="4221847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5" name="MMConnector">
              <a:extLst>
                <a:ext uri="{FF2B5EF4-FFF2-40B4-BE49-F238E27FC236}">
                  <a16:creationId xmlns:a16="http://schemas.microsoft.com/office/drawing/2014/main" id="{D5890132-2295-5D43-BD79-01A213862DCD}"/>
                </a:ext>
              </a:extLst>
            </p:cNvPr>
            <p:cNvSpPr/>
            <p:nvPr/>
          </p:nvSpPr>
          <p:spPr>
            <a:xfrm>
              <a:off x="2482264" y="5175960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106013"/>
                  </a:moveTo>
                  <a:lnTo>
                    <a:pt x="63221" y="105032"/>
                  </a:lnTo>
                  <a:cubicBezTo>
                    <a:pt x="54129" y="104493"/>
                    <a:pt x="39358" y="104105"/>
                    <a:pt x="30250" y="104167"/>
                  </a:cubicBezTo>
                  <a:lnTo>
                    <a:pt x="24750" y="104204"/>
                  </a:lnTo>
                  <a:cubicBezTo>
                    <a:pt x="18678" y="104245"/>
                    <a:pt x="8870" y="103591"/>
                    <a:pt x="2858" y="102744"/>
                  </a:cubicBezTo>
                  <a:lnTo>
                    <a:pt x="-2085" y="102047"/>
                  </a:lnTo>
                  <a:cubicBezTo>
                    <a:pt x="-8098" y="101200"/>
                    <a:pt x="-13006" y="95585"/>
                    <a:pt x="-13041" y="89513"/>
                  </a:cubicBezTo>
                  <a:lnTo>
                    <a:pt x="-13072" y="84012"/>
                  </a:lnTo>
                  <a:cubicBezTo>
                    <a:pt x="-13125" y="74904"/>
                    <a:pt x="-13436" y="60125"/>
                    <a:pt x="-13767" y="51023"/>
                  </a:cubicBezTo>
                  <a:lnTo>
                    <a:pt x="-13768" y="51002"/>
                  </a:lnTo>
                  <a:cubicBezTo>
                    <a:pt x="-14099" y="41900"/>
                    <a:pt x="-14757" y="27131"/>
                    <a:pt x="-15237" y="18035"/>
                  </a:cubicBezTo>
                  <a:lnTo>
                    <a:pt x="-15239" y="17990"/>
                  </a:lnTo>
                  <a:cubicBezTo>
                    <a:pt x="-15719" y="8894"/>
                    <a:pt x="-16177" y="-5879"/>
                    <a:pt x="-16262" y="-14987"/>
                  </a:cubicBezTo>
                  <a:lnTo>
                    <a:pt x="-16262" y="-14988"/>
                  </a:lnTo>
                  <a:cubicBezTo>
                    <a:pt x="-16348" y="-24096"/>
                    <a:pt x="-16018" y="-38869"/>
                    <a:pt x="-15527" y="-47964"/>
                  </a:cubicBezTo>
                  <a:lnTo>
                    <a:pt x="-15525" y="-48011"/>
                  </a:lnTo>
                  <a:cubicBezTo>
                    <a:pt x="-15034" y="-57106"/>
                    <a:pt x="-14304" y="-71872"/>
                    <a:pt x="-13895" y="-80971"/>
                  </a:cubicBezTo>
                  <a:lnTo>
                    <a:pt x="-13646" y="-86499"/>
                  </a:lnTo>
                  <a:cubicBezTo>
                    <a:pt x="-13374" y="-92564"/>
                    <a:pt x="-17802" y="-99122"/>
                    <a:pt x="-23530" y="-101135"/>
                  </a:cubicBezTo>
                  <a:lnTo>
                    <a:pt x="-31422" y="-103909"/>
                  </a:lnTo>
                  <a:cubicBezTo>
                    <a:pt x="-37151" y="-105922"/>
                    <a:pt x="-46726" y="-107415"/>
                    <a:pt x="-52795" y="-107241"/>
                  </a:cubicBezTo>
                  <a:lnTo>
                    <a:pt x="-79750" y="-10646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6" name="MMConnector">
              <a:extLst>
                <a:ext uri="{FF2B5EF4-FFF2-40B4-BE49-F238E27FC236}">
                  <a16:creationId xmlns:a16="http://schemas.microsoft.com/office/drawing/2014/main" id="{1C0D0D73-50BD-084A-9C86-F5CA7683DB7A}"/>
                </a:ext>
              </a:extLst>
            </p:cNvPr>
            <p:cNvSpPr/>
            <p:nvPr/>
          </p:nvSpPr>
          <p:spPr>
            <a:xfrm>
              <a:off x="2482264" y="52466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35337"/>
                  </a:moveTo>
                  <a:lnTo>
                    <a:pt x="63221" y="34357"/>
                  </a:lnTo>
                  <a:cubicBezTo>
                    <a:pt x="54129" y="33818"/>
                    <a:pt x="39358" y="33430"/>
                    <a:pt x="30250" y="33492"/>
                  </a:cubicBezTo>
                  <a:lnTo>
                    <a:pt x="24750" y="33529"/>
                  </a:lnTo>
                  <a:cubicBezTo>
                    <a:pt x="18678" y="33570"/>
                    <a:pt x="8870" y="32916"/>
                    <a:pt x="2858" y="32069"/>
                  </a:cubicBezTo>
                  <a:lnTo>
                    <a:pt x="-2085" y="31372"/>
                  </a:lnTo>
                  <a:cubicBezTo>
                    <a:pt x="-8098" y="30525"/>
                    <a:pt x="-13006" y="24910"/>
                    <a:pt x="-13041" y="18838"/>
                  </a:cubicBezTo>
                  <a:lnTo>
                    <a:pt x="-13104" y="7837"/>
                  </a:lnTo>
                  <a:cubicBezTo>
                    <a:pt x="-13139" y="1765"/>
                    <a:pt x="-14164" y="-7989"/>
                    <a:pt x="-15392" y="-13935"/>
                  </a:cubicBezTo>
                  <a:lnTo>
                    <a:pt x="-17574" y="-24497"/>
                  </a:lnTo>
                  <a:cubicBezTo>
                    <a:pt x="-18803" y="-30444"/>
                    <a:pt x="-24721" y="-35010"/>
                    <a:pt x="-30785" y="-34690"/>
                  </a:cubicBezTo>
                  <a:lnTo>
                    <a:pt x="-41815" y="-34109"/>
                  </a:lnTo>
                  <a:cubicBezTo>
                    <a:pt x="-47879" y="-33789"/>
                    <a:pt x="-57717" y="-33859"/>
                    <a:pt x="-63775" y="-34266"/>
                  </a:cubicBezTo>
                  <a:lnTo>
                    <a:pt x="-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7" name="MMConnector">
              <a:extLst>
                <a:ext uri="{FF2B5EF4-FFF2-40B4-BE49-F238E27FC236}">
                  <a16:creationId xmlns:a16="http://schemas.microsoft.com/office/drawing/2014/main" id="{7D9F9657-8DA8-6945-9B69-49EF0A532F44}"/>
                </a:ext>
              </a:extLst>
            </p:cNvPr>
            <p:cNvSpPr/>
            <p:nvPr/>
          </p:nvSpPr>
          <p:spPr>
            <a:xfrm>
              <a:off x="2361264" y="429252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-70675"/>
                  </a:moveTo>
                  <a:lnTo>
                    <a:pt x="63221" y="-71655"/>
                  </a:lnTo>
                  <a:cubicBezTo>
                    <a:pt x="54129" y="-72195"/>
                    <a:pt x="39358" y="-72582"/>
                    <a:pt x="30250" y="-72521"/>
                  </a:cubicBezTo>
                  <a:lnTo>
                    <a:pt x="24750" y="-72484"/>
                  </a:lnTo>
                  <a:cubicBezTo>
                    <a:pt x="18678" y="-72442"/>
                    <a:pt x="8965" y="-71231"/>
                    <a:pt x="3069" y="-69779"/>
                  </a:cubicBezTo>
                  <a:lnTo>
                    <a:pt x="-4942" y="-67806"/>
                  </a:lnTo>
                  <a:cubicBezTo>
                    <a:pt x="-10837" y="-66354"/>
                    <a:pt x="-15594" y="-60247"/>
                    <a:pt x="-15559" y="-54175"/>
                  </a:cubicBezTo>
                  <a:lnTo>
                    <a:pt x="-15528" y="-48675"/>
                  </a:lnTo>
                  <a:cubicBezTo>
                    <a:pt x="-15475" y="-39567"/>
                    <a:pt x="-15164" y="-24788"/>
                    <a:pt x="-14833" y="-15686"/>
                  </a:cubicBezTo>
                  <a:lnTo>
                    <a:pt x="-14832" y="-15664"/>
                  </a:lnTo>
                  <a:cubicBezTo>
                    <a:pt x="-14501" y="-6562"/>
                    <a:pt x="-13843" y="8207"/>
                    <a:pt x="-13363" y="17302"/>
                  </a:cubicBezTo>
                  <a:lnTo>
                    <a:pt x="-13361" y="17348"/>
                  </a:lnTo>
                  <a:cubicBezTo>
                    <a:pt x="-12881" y="26443"/>
                    <a:pt x="-12835" y="41209"/>
                    <a:pt x="-13257" y="50307"/>
                  </a:cubicBezTo>
                  <a:lnTo>
                    <a:pt x="-13535" y="56310"/>
                  </a:lnTo>
                  <a:cubicBezTo>
                    <a:pt x="-13957" y="65408"/>
                    <a:pt x="-21681" y="72393"/>
                    <a:pt x="-30776" y="71902"/>
                  </a:cubicBezTo>
                  <a:lnTo>
                    <a:pt x="-36316" y="71603"/>
                  </a:lnTo>
                  <a:cubicBezTo>
                    <a:pt x="-42379" y="71276"/>
                    <a:pt x="-52223" y="70786"/>
                    <a:pt x="-58289" y="70508"/>
                  </a:cubicBezTo>
                  <a:lnTo>
                    <a:pt x="-79750" y="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8" name="MMConnector">
              <a:extLst>
                <a:ext uri="{FF2B5EF4-FFF2-40B4-BE49-F238E27FC236}">
                  <a16:creationId xmlns:a16="http://schemas.microsoft.com/office/drawing/2014/main" id="{8DFAF11A-857B-AF47-8AFF-210840A660FE}"/>
                </a:ext>
              </a:extLst>
            </p:cNvPr>
            <p:cNvSpPr/>
            <p:nvPr/>
          </p:nvSpPr>
          <p:spPr>
            <a:xfrm>
              <a:off x="2542764" y="1053848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-141350"/>
                  </a:moveTo>
                  <a:lnTo>
                    <a:pt x="63221" y="-142330"/>
                  </a:lnTo>
                  <a:cubicBezTo>
                    <a:pt x="54129" y="-142870"/>
                    <a:pt x="39358" y="-143257"/>
                    <a:pt x="30250" y="-143196"/>
                  </a:cubicBezTo>
                  <a:lnTo>
                    <a:pt x="24750" y="-143159"/>
                  </a:lnTo>
                  <a:cubicBezTo>
                    <a:pt x="18678" y="-143117"/>
                    <a:pt x="8965" y="-141906"/>
                    <a:pt x="3069" y="-140454"/>
                  </a:cubicBezTo>
                  <a:lnTo>
                    <a:pt x="-4942" y="-138481"/>
                  </a:lnTo>
                  <a:cubicBezTo>
                    <a:pt x="-10837" y="-137029"/>
                    <a:pt x="-15594" y="-130922"/>
                    <a:pt x="-15559" y="-124850"/>
                  </a:cubicBezTo>
                  <a:lnTo>
                    <a:pt x="-15528" y="-119350"/>
                  </a:lnTo>
                  <a:cubicBezTo>
                    <a:pt x="-15475" y="-110242"/>
                    <a:pt x="-15164" y="-95463"/>
                    <a:pt x="-14833" y="-86361"/>
                  </a:cubicBezTo>
                  <a:lnTo>
                    <a:pt x="-14832" y="-86339"/>
                  </a:lnTo>
                  <a:cubicBezTo>
                    <a:pt x="-14501" y="-77237"/>
                    <a:pt x="-13843" y="-62468"/>
                    <a:pt x="-13363" y="-53373"/>
                  </a:cubicBezTo>
                  <a:lnTo>
                    <a:pt x="-13361" y="-53327"/>
                  </a:lnTo>
                  <a:cubicBezTo>
                    <a:pt x="-12881" y="-44232"/>
                    <a:pt x="-12423" y="-29458"/>
                    <a:pt x="-12338" y="-20351"/>
                  </a:cubicBezTo>
                  <a:lnTo>
                    <a:pt x="-12338" y="-20349"/>
                  </a:lnTo>
                  <a:cubicBezTo>
                    <a:pt x="-12252" y="-11242"/>
                    <a:pt x="-12582" y="3531"/>
                    <a:pt x="-13073" y="12626"/>
                  </a:cubicBezTo>
                  <a:lnTo>
                    <a:pt x="-13075" y="12674"/>
                  </a:lnTo>
                  <a:cubicBezTo>
                    <a:pt x="-13566" y="21769"/>
                    <a:pt x="-14296" y="36535"/>
                    <a:pt x="-14705" y="45633"/>
                  </a:cubicBezTo>
                  <a:lnTo>
                    <a:pt x="-14707" y="45667"/>
                  </a:lnTo>
                  <a:cubicBezTo>
                    <a:pt x="-15116" y="54765"/>
                    <a:pt x="-15536" y="69541"/>
                    <a:pt x="-15646" y="78649"/>
                  </a:cubicBezTo>
                  <a:lnTo>
                    <a:pt x="-15646" y="78651"/>
                  </a:lnTo>
                  <a:cubicBezTo>
                    <a:pt x="-15755" y="87759"/>
                    <a:pt x="-15600" y="102538"/>
                    <a:pt x="-15300" y="111641"/>
                  </a:cubicBezTo>
                  <a:lnTo>
                    <a:pt x="-15118" y="117156"/>
                  </a:lnTo>
                  <a:cubicBezTo>
                    <a:pt x="-14918" y="123225"/>
                    <a:pt x="-18785" y="130988"/>
                    <a:pt x="-23749" y="134484"/>
                  </a:cubicBezTo>
                  <a:lnTo>
                    <a:pt x="-27307" y="136991"/>
                  </a:lnTo>
                  <a:cubicBezTo>
                    <a:pt x="-32271" y="140487"/>
                    <a:pt x="-41224" y="143521"/>
                    <a:pt x="-47291" y="143763"/>
                  </a:cubicBezTo>
                  <a:lnTo>
                    <a:pt x="-69300" y="144640"/>
                  </a:lnTo>
                  <a:cubicBezTo>
                    <a:pt x="-69300" y="144640"/>
                    <a:pt x="-69300" y="144640"/>
                    <a:pt x="-69300" y="144640"/>
                  </a:cubicBezTo>
                  <a:lnTo>
                    <a:pt x="-79750" y="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89" name="MMConnector">
              <a:extLst>
                <a:ext uri="{FF2B5EF4-FFF2-40B4-BE49-F238E27FC236}">
                  <a16:creationId xmlns:a16="http://schemas.microsoft.com/office/drawing/2014/main" id="{F9EB8F58-6FA8-2941-B476-A1AFB648D9BA}"/>
                </a:ext>
              </a:extLst>
            </p:cNvPr>
            <p:cNvSpPr/>
            <p:nvPr/>
          </p:nvSpPr>
          <p:spPr>
            <a:xfrm>
              <a:off x="2883764" y="2454972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-70675"/>
                  </a:moveTo>
                  <a:lnTo>
                    <a:pt x="63221" y="-71655"/>
                  </a:lnTo>
                  <a:cubicBezTo>
                    <a:pt x="54129" y="-72195"/>
                    <a:pt x="39358" y="-72582"/>
                    <a:pt x="30250" y="-72521"/>
                  </a:cubicBezTo>
                  <a:lnTo>
                    <a:pt x="24750" y="-72484"/>
                  </a:lnTo>
                  <a:cubicBezTo>
                    <a:pt x="18678" y="-72442"/>
                    <a:pt x="8965" y="-71231"/>
                    <a:pt x="3069" y="-69779"/>
                  </a:cubicBezTo>
                  <a:lnTo>
                    <a:pt x="-4942" y="-67806"/>
                  </a:lnTo>
                  <a:cubicBezTo>
                    <a:pt x="-10837" y="-66354"/>
                    <a:pt x="-15594" y="-60247"/>
                    <a:pt x="-15559" y="-54175"/>
                  </a:cubicBezTo>
                  <a:lnTo>
                    <a:pt x="-15528" y="-48675"/>
                  </a:lnTo>
                  <a:cubicBezTo>
                    <a:pt x="-15475" y="-39567"/>
                    <a:pt x="-15164" y="-24788"/>
                    <a:pt x="-14833" y="-15686"/>
                  </a:cubicBezTo>
                  <a:lnTo>
                    <a:pt x="-14832" y="-15664"/>
                  </a:lnTo>
                  <a:cubicBezTo>
                    <a:pt x="-14501" y="-6562"/>
                    <a:pt x="-13843" y="8207"/>
                    <a:pt x="-13363" y="17302"/>
                  </a:cubicBezTo>
                  <a:lnTo>
                    <a:pt x="-13361" y="17348"/>
                  </a:lnTo>
                  <a:cubicBezTo>
                    <a:pt x="-12881" y="26443"/>
                    <a:pt x="-12835" y="41209"/>
                    <a:pt x="-13257" y="50307"/>
                  </a:cubicBezTo>
                  <a:lnTo>
                    <a:pt x="-13535" y="56310"/>
                  </a:lnTo>
                  <a:cubicBezTo>
                    <a:pt x="-13957" y="65408"/>
                    <a:pt x="-21681" y="72393"/>
                    <a:pt x="-30776" y="71902"/>
                  </a:cubicBezTo>
                  <a:lnTo>
                    <a:pt x="-36316" y="71603"/>
                  </a:lnTo>
                  <a:cubicBezTo>
                    <a:pt x="-42379" y="71276"/>
                    <a:pt x="-52223" y="70786"/>
                    <a:pt x="-58289" y="70508"/>
                  </a:cubicBezTo>
                  <a:lnTo>
                    <a:pt x="-79750" y="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0" name="MMConnector">
              <a:extLst>
                <a:ext uri="{FF2B5EF4-FFF2-40B4-BE49-F238E27FC236}">
                  <a16:creationId xmlns:a16="http://schemas.microsoft.com/office/drawing/2014/main" id="{CD828CCF-49DC-704B-A2F2-825D78DF3C12}"/>
                </a:ext>
              </a:extLst>
            </p:cNvPr>
            <p:cNvSpPr/>
            <p:nvPr/>
          </p:nvSpPr>
          <p:spPr>
            <a:xfrm>
              <a:off x="2883764" y="2525648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-141350"/>
                  </a:moveTo>
                  <a:lnTo>
                    <a:pt x="63221" y="-142330"/>
                  </a:lnTo>
                  <a:cubicBezTo>
                    <a:pt x="54129" y="-142870"/>
                    <a:pt x="39358" y="-143257"/>
                    <a:pt x="30250" y="-143196"/>
                  </a:cubicBezTo>
                  <a:lnTo>
                    <a:pt x="24750" y="-143159"/>
                  </a:lnTo>
                  <a:cubicBezTo>
                    <a:pt x="18678" y="-143117"/>
                    <a:pt x="8965" y="-141906"/>
                    <a:pt x="3069" y="-140454"/>
                  </a:cubicBezTo>
                  <a:lnTo>
                    <a:pt x="-4942" y="-138481"/>
                  </a:lnTo>
                  <a:cubicBezTo>
                    <a:pt x="-10837" y="-137029"/>
                    <a:pt x="-15594" y="-130922"/>
                    <a:pt x="-15559" y="-124850"/>
                  </a:cubicBezTo>
                  <a:lnTo>
                    <a:pt x="-15528" y="-119350"/>
                  </a:lnTo>
                  <a:cubicBezTo>
                    <a:pt x="-15475" y="-110242"/>
                    <a:pt x="-15164" y="-95463"/>
                    <a:pt x="-14833" y="-86361"/>
                  </a:cubicBezTo>
                  <a:lnTo>
                    <a:pt x="-14832" y="-86339"/>
                  </a:lnTo>
                  <a:cubicBezTo>
                    <a:pt x="-14501" y="-77237"/>
                    <a:pt x="-13843" y="-62468"/>
                    <a:pt x="-13363" y="-53373"/>
                  </a:cubicBezTo>
                  <a:lnTo>
                    <a:pt x="-13361" y="-53327"/>
                  </a:lnTo>
                  <a:cubicBezTo>
                    <a:pt x="-12881" y="-44232"/>
                    <a:pt x="-12423" y="-29458"/>
                    <a:pt x="-12338" y="-20351"/>
                  </a:cubicBezTo>
                  <a:lnTo>
                    <a:pt x="-12338" y="-20349"/>
                  </a:lnTo>
                  <a:cubicBezTo>
                    <a:pt x="-12252" y="-11242"/>
                    <a:pt x="-12582" y="3531"/>
                    <a:pt x="-13073" y="12626"/>
                  </a:cubicBezTo>
                  <a:lnTo>
                    <a:pt x="-13075" y="12674"/>
                  </a:lnTo>
                  <a:cubicBezTo>
                    <a:pt x="-13566" y="21769"/>
                    <a:pt x="-14296" y="36535"/>
                    <a:pt x="-14705" y="45633"/>
                  </a:cubicBezTo>
                  <a:lnTo>
                    <a:pt x="-14707" y="45667"/>
                  </a:lnTo>
                  <a:cubicBezTo>
                    <a:pt x="-15116" y="54765"/>
                    <a:pt x="-15536" y="69541"/>
                    <a:pt x="-15646" y="78649"/>
                  </a:cubicBezTo>
                  <a:lnTo>
                    <a:pt x="-15646" y="78651"/>
                  </a:lnTo>
                  <a:cubicBezTo>
                    <a:pt x="-15755" y="87759"/>
                    <a:pt x="-15600" y="102538"/>
                    <a:pt x="-15300" y="111641"/>
                  </a:cubicBezTo>
                  <a:lnTo>
                    <a:pt x="-15118" y="117156"/>
                  </a:lnTo>
                  <a:cubicBezTo>
                    <a:pt x="-14918" y="123225"/>
                    <a:pt x="-18785" y="130988"/>
                    <a:pt x="-23749" y="134484"/>
                  </a:cubicBezTo>
                  <a:lnTo>
                    <a:pt x="-27307" y="136991"/>
                  </a:lnTo>
                  <a:cubicBezTo>
                    <a:pt x="-32271" y="140487"/>
                    <a:pt x="-41224" y="143521"/>
                    <a:pt x="-47291" y="143763"/>
                  </a:cubicBezTo>
                  <a:lnTo>
                    <a:pt x="-69300" y="144640"/>
                  </a:lnTo>
                  <a:cubicBezTo>
                    <a:pt x="-69300" y="144640"/>
                    <a:pt x="-69300" y="144640"/>
                    <a:pt x="-69300" y="144640"/>
                  </a:cubicBezTo>
                  <a:lnTo>
                    <a:pt x="-79750" y="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1" name="MMConnector">
              <a:extLst>
                <a:ext uri="{FF2B5EF4-FFF2-40B4-BE49-F238E27FC236}">
                  <a16:creationId xmlns:a16="http://schemas.microsoft.com/office/drawing/2014/main" id="{86498F24-A442-6B45-BEF1-DD881999B605}"/>
                </a:ext>
              </a:extLst>
            </p:cNvPr>
            <p:cNvSpPr/>
            <p:nvPr/>
          </p:nvSpPr>
          <p:spPr>
            <a:xfrm>
              <a:off x="2361264" y="4363198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-141350"/>
                  </a:moveTo>
                  <a:lnTo>
                    <a:pt x="63221" y="-142330"/>
                  </a:lnTo>
                  <a:cubicBezTo>
                    <a:pt x="54129" y="-142870"/>
                    <a:pt x="39358" y="-143257"/>
                    <a:pt x="30250" y="-143196"/>
                  </a:cubicBezTo>
                  <a:lnTo>
                    <a:pt x="24750" y="-143159"/>
                  </a:lnTo>
                  <a:cubicBezTo>
                    <a:pt x="18678" y="-143117"/>
                    <a:pt x="8965" y="-141906"/>
                    <a:pt x="3069" y="-140454"/>
                  </a:cubicBezTo>
                  <a:lnTo>
                    <a:pt x="-4942" y="-138481"/>
                  </a:lnTo>
                  <a:cubicBezTo>
                    <a:pt x="-10837" y="-137029"/>
                    <a:pt x="-15594" y="-130922"/>
                    <a:pt x="-15559" y="-124850"/>
                  </a:cubicBezTo>
                  <a:lnTo>
                    <a:pt x="-15528" y="-119350"/>
                  </a:lnTo>
                  <a:cubicBezTo>
                    <a:pt x="-15475" y="-110242"/>
                    <a:pt x="-15164" y="-95463"/>
                    <a:pt x="-14833" y="-86361"/>
                  </a:cubicBezTo>
                  <a:lnTo>
                    <a:pt x="-14832" y="-86339"/>
                  </a:lnTo>
                  <a:cubicBezTo>
                    <a:pt x="-14501" y="-77237"/>
                    <a:pt x="-13843" y="-62468"/>
                    <a:pt x="-13363" y="-53373"/>
                  </a:cubicBezTo>
                  <a:lnTo>
                    <a:pt x="-13361" y="-53327"/>
                  </a:lnTo>
                  <a:cubicBezTo>
                    <a:pt x="-12881" y="-44232"/>
                    <a:pt x="-12423" y="-29458"/>
                    <a:pt x="-12338" y="-20351"/>
                  </a:cubicBezTo>
                  <a:lnTo>
                    <a:pt x="-12338" y="-20349"/>
                  </a:lnTo>
                  <a:cubicBezTo>
                    <a:pt x="-12252" y="-11242"/>
                    <a:pt x="-12582" y="3531"/>
                    <a:pt x="-13073" y="12626"/>
                  </a:cubicBezTo>
                  <a:lnTo>
                    <a:pt x="-13075" y="12674"/>
                  </a:lnTo>
                  <a:cubicBezTo>
                    <a:pt x="-13566" y="21769"/>
                    <a:pt x="-14296" y="36535"/>
                    <a:pt x="-14705" y="45633"/>
                  </a:cubicBezTo>
                  <a:lnTo>
                    <a:pt x="-14707" y="45667"/>
                  </a:lnTo>
                  <a:cubicBezTo>
                    <a:pt x="-15116" y="54765"/>
                    <a:pt x="-15536" y="69541"/>
                    <a:pt x="-15646" y="78649"/>
                  </a:cubicBezTo>
                  <a:lnTo>
                    <a:pt x="-15646" y="78651"/>
                  </a:lnTo>
                  <a:cubicBezTo>
                    <a:pt x="-15755" y="87759"/>
                    <a:pt x="-15600" y="102538"/>
                    <a:pt x="-15300" y="111641"/>
                  </a:cubicBezTo>
                  <a:lnTo>
                    <a:pt x="-15118" y="117156"/>
                  </a:lnTo>
                  <a:cubicBezTo>
                    <a:pt x="-14918" y="123225"/>
                    <a:pt x="-18785" y="130988"/>
                    <a:pt x="-23749" y="134484"/>
                  </a:cubicBezTo>
                  <a:lnTo>
                    <a:pt x="-27307" y="136991"/>
                  </a:lnTo>
                  <a:cubicBezTo>
                    <a:pt x="-32271" y="140487"/>
                    <a:pt x="-41224" y="143521"/>
                    <a:pt x="-47291" y="143763"/>
                  </a:cubicBezTo>
                  <a:lnTo>
                    <a:pt x="-69300" y="144640"/>
                  </a:lnTo>
                  <a:cubicBezTo>
                    <a:pt x="-69300" y="144640"/>
                    <a:pt x="-69300" y="144640"/>
                    <a:pt x="-69300" y="144640"/>
                  </a:cubicBezTo>
                  <a:lnTo>
                    <a:pt x="-79750" y="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2" name="MMConnector">
              <a:extLst>
                <a:ext uri="{FF2B5EF4-FFF2-40B4-BE49-F238E27FC236}">
                  <a16:creationId xmlns:a16="http://schemas.microsoft.com/office/drawing/2014/main" id="{958C77CC-E2D7-3A43-BB76-66D497F2E965}"/>
                </a:ext>
              </a:extLst>
            </p:cNvPr>
            <p:cNvSpPr/>
            <p:nvPr/>
          </p:nvSpPr>
          <p:spPr>
            <a:xfrm>
              <a:off x="2482264" y="53173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-35338"/>
                  </a:moveTo>
                  <a:lnTo>
                    <a:pt x="63221" y="-36318"/>
                  </a:lnTo>
                  <a:cubicBezTo>
                    <a:pt x="54129" y="-36857"/>
                    <a:pt x="39358" y="-37245"/>
                    <a:pt x="30250" y="-37183"/>
                  </a:cubicBezTo>
                  <a:lnTo>
                    <a:pt x="24750" y="-37146"/>
                  </a:lnTo>
                  <a:cubicBezTo>
                    <a:pt x="18678" y="-37105"/>
                    <a:pt x="8965" y="-35893"/>
                    <a:pt x="3069" y="-34441"/>
                  </a:cubicBezTo>
                  <a:lnTo>
                    <a:pt x="-4942" y="-32468"/>
                  </a:lnTo>
                  <a:cubicBezTo>
                    <a:pt x="-10837" y="-31016"/>
                    <a:pt x="-15594" y="-24910"/>
                    <a:pt x="-15559" y="-18838"/>
                  </a:cubicBezTo>
                  <a:lnTo>
                    <a:pt x="-15496" y="-7837"/>
                  </a:lnTo>
                  <a:cubicBezTo>
                    <a:pt x="-15461" y="-1765"/>
                    <a:pt x="-16094" y="8046"/>
                    <a:pt x="-16909" y="14063"/>
                  </a:cubicBezTo>
                  <a:lnTo>
                    <a:pt x="-18324" y="24505"/>
                  </a:lnTo>
                  <a:cubicBezTo>
                    <a:pt x="-19139" y="30522"/>
                    <a:pt x="-24721" y="35665"/>
                    <a:pt x="-30785" y="35985"/>
                  </a:cubicBezTo>
                  <a:lnTo>
                    <a:pt x="-41815" y="36566"/>
                  </a:lnTo>
                  <a:cubicBezTo>
                    <a:pt x="-47879" y="36886"/>
                    <a:pt x="-57717" y="36816"/>
                    <a:pt x="-63775" y="36409"/>
                  </a:cubicBezTo>
                  <a:lnTo>
                    <a:pt x="-79750" y="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3" name="MMConnector">
              <a:extLst>
                <a:ext uri="{FF2B5EF4-FFF2-40B4-BE49-F238E27FC236}">
                  <a16:creationId xmlns:a16="http://schemas.microsoft.com/office/drawing/2014/main" id="{5CD2D712-6A30-174E-AB7E-3A55FD7AC336}"/>
                </a:ext>
              </a:extLst>
            </p:cNvPr>
            <p:cNvSpPr/>
            <p:nvPr/>
          </p:nvSpPr>
          <p:spPr>
            <a:xfrm>
              <a:off x="2361264" y="4433873"/>
              <a:ext cx="159500" cy="424050"/>
            </a:xfrm>
            <a:custGeom>
              <a:avLst/>
              <a:gdLst/>
              <a:ahLst/>
              <a:cxnLst/>
              <a:rect l="0" t="0" r="0" b="0"/>
              <a:pathLst>
                <a:path w="159500" h="424050" fill="none">
                  <a:moveTo>
                    <a:pt x="79750" y="-212025"/>
                  </a:moveTo>
                  <a:lnTo>
                    <a:pt x="63221" y="-213005"/>
                  </a:lnTo>
                  <a:cubicBezTo>
                    <a:pt x="54129" y="-213545"/>
                    <a:pt x="39358" y="-213932"/>
                    <a:pt x="30250" y="-213871"/>
                  </a:cubicBezTo>
                  <a:lnTo>
                    <a:pt x="24750" y="-213834"/>
                  </a:lnTo>
                  <a:cubicBezTo>
                    <a:pt x="18678" y="-213792"/>
                    <a:pt x="8965" y="-212581"/>
                    <a:pt x="3069" y="-211129"/>
                  </a:cubicBezTo>
                  <a:lnTo>
                    <a:pt x="-4942" y="-209156"/>
                  </a:lnTo>
                  <a:cubicBezTo>
                    <a:pt x="-10837" y="-207704"/>
                    <a:pt x="-15594" y="-201597"/>
                    <a:pt x="-15559" y="-195525"/>
                  </a:cubicBezTo>
                  <a:lnTo>
                    <a:pt x="-15528" y="-190025"/>
                  </a:lnTo>
                  <a:cubicBezTo>
                    <a:pt x="-15475" y="-180917"/>
                    <a:pt x="-15164" y="-166138"/>
                    <a:pt x="-14833" y="-157036"/>
                  </a:cubicBezTo>
                  <a:lnTo>
                    <a:pt x="-14832" y="-157014"/>
                  </a:lnTo>
                  <a:cubicBezTo>
                    <a:pt x="-14501" y="-147912"/>
                    <a:pt x="-13843" y="-133143"/>
                    <a:pt x="-13363" y="-124048"/>
                  </a:cubicBezTo>
                  <a:lnTo>
                    <a:pt x="-13361" y="-124002"/>
                  </a:lnTo>
                  <a:cubicBezTo>
                    <a:pt x="-12881" y="-114907"/>
                    <a:pt x="-12423" y="-100133"/>
                    <a:pt x="-12338" y="-91026"/>
                  </a:cubicBezTo>
                  <a:lnTo>
                    <a:pt x="-12338" y="-91024"/>
                  </a:lnTo>
                  <a:cubicBezTo>
                    <a:pt x="-12252" y="-81917"/>
                    <a:pt x="-12582" y="-67144"/>
                    <a:pt x="-13073" y="-58049"/>
                  </a:cubicBezTo>
                  <a:lnTo>
                    <a:pt x="-13075" y="-58001"/>
                  </a:lnTo>
                  <a:cubicBezTo>
                    <a:pt x="-13566" y="-48906"/>
                    <a:pt x="-14296" y="-34140"/>
                    <a:pt x="-14705" y="-25042"/>
                  </a:cubicBezTo>
                  <a:lnTo>
                    <a:pt x="-14707" y="-25008"/>
                  </a:lnTo>
                  <a:cubicBezTo>
                    <a:pt x="-15116" y="-15910"/>
                    <a:pt x="-15536" y="-1134"/>
                    <a:pt x="-15646" y="7974"/>
                  </a:cubicBezTo>
                  <a:lnTo>
                    <a:pt x="-15646" y="7976"/>
                  </a:lnTo>
                  <a:cubicBezTo>
                    <a:pt x="-15755" y="17084"/>
                    <a:pt x="-15600" y="31863"/>
                    <a:pt x="-15300" y="40966"/>
                  </a:cubicBezTo>
                  <a:lnTo>
                    <a:pt x="-15299" y="40984"/>
                  </a:lnTo>
                  <a:cubicBezTo>
                    <a:pt x="-14999" y="50087"/>
                    <a:pt x="-14213" y="64847"/>
                    <a:pt x="-13544" y="73930"/>
                  </a:cubicBezTo>
                  <a:lnTo>
                    <a:pt x="-13537" y="74020"/>
                  </a:lnTo>
                  <a:cubicBezTo>
                    <a:pt x="-12868" y="83103"/>
                    <a:pt x="-12030" y="97861"/>
                    <a:pt x="-11668" y="106962"/>
                  </a:cubicBezTo>
                  <a:lnTo>
                    <a:pt x="-11667" y="106988"/>
                  </a:lnTo>
                  <a:cubicBezTo>
                    <a:pt x="-11304" y="116089"/>
                    <a:pt x="-11147" y="130866"/>
                    <a:pt x="-11315" y="139972"/>
                  </a:cubicBezTo>
                  <a:lnTo>
                    <a:pt x="-11316" y="139978"/>
                  </a:lnTo>
                  <a:cubicBezTo>
                    <a:pt x="-11484" y="149084"/>
                    <a:pt x="-12304" y="163835"/>
                    <a:pt x="-13146" y="172904"/>
                  </a:cubicBezTo>
                  <a:lnTo>
                    <a:pt x="-14176" y="183999"/>
                  </a:lnTo>
                  <a:cubicBezTo>
                    <a:pt x="-14457" y="187022"/>
                    <a:pt x="-15882" y="191628"/>
                    <a:pt x="-17358" y="194281"/>
                  </a:cubicBezTo>
                  <a:lnTo>
                    <a:pt x="-22626" y="203753"/>
                  </a:lnTo>
                  <a:cubicBezTo>
                    <a:pt x="-24102" y="206406"/>
                    <a:pt x="-27764" y="208526"/>
                    <a:pt x="-30799" y="208485"/>
                  </a:cubicBezTo>
                  <a:lnTo>
                    <a:pt x="-52801" y="208185"/>
                  </a:lnTo>
                  <a:cubicBezTo>
                    <a:pt x="-55836" y="208144"/>
                    <a:pt x="-60724" y="208553"/>
                    <a:pt x="-63711" y="209098"/>
                  </a:cubicBezTo>
                  <a:lnTo>
                    <a:pt x="-79750" y="2120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4" name="MMConnector">
              <a:extLst>
                <a:ext uri="{FF2B5EF4-FFF2-40B4-BE49-F238E27FC236}">
                  <a16:creationId xmlns:a16="http://schemas.microsoft.com/office/drawing/2014/main" id="{C4E8421B-A4BC-934D-AA0A-F529E9177CDA}"/>
                </a:ext>
              </a:extLst>
            </p:cNvPr>
            <p:cNvSpPr/>
            <p:nvPr/>
          </p:nvSpPr>
          <p:spPr>
            <a:xfrm>
              <a:off x="2482264" y="538798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-106013"/>
                  </a:moveTo>
                  <a:lnTo>
                    <a:pt x="63221" y="-106993"/>
                  </a:lnTo>
                  <a:cubicBezTo>
                    <a:pt x="54129" y="-107532"/>
                    <a:pt x="39358" y="-107920"/>
                    <a:pt x="30250" y="-107858"/>
                  </a:cubicBezTo>
                  <a:lnTo>
                    <a:pt x="24750" y="-107821"/>
                  </a:lnTo>
                  <a:cubicBezTo>
                    <a:pt x="18678" y="-107780"/>
                    <a:pt x="8965" y="-106568"/>
                    <a:pt x="3069" y="-105116"/>
                  </a:cubicBezTo>
                  <a:lnTo>
                    <a:pt x="-4942" y="-103143"/>
                  </a:lnTo>
                  <a:cubicBezTo>
                    <a:pt x="-10837" y="-101691"/>
                    <a:pt x="-15594" y="-95585"/>
                    <a:pt x="-15559" y="-89513"/>
                  </a:cubicBezTo>
                  <a:lnTo>
                    <a:pt x="-15528" y="-84012"/>
                  </a:lnTo>
                  <a:cubicBezTo>
                    <a:pt x="-15475" y="-74904"/>
                    <a:pt x="-15164" y="-60125"/>
                    <a:pt x="-14833" y="-51023"/>
                  </a:cubicBezTo>
                  <a:lnTo>
                    <a:pt x="-14832" y="-51002"/>
                  </a:lnTo>
                  <a:cubicBezTo>
                    <a:pt x="-14501" y="-41900"/>
                    <a:pt x="-13843" y="-27131"/>
                    <a:pt x="-13363" y="-18035"/>
                  </a:cubicBezTo>
                  <a:lnTo>
                    <a:pt x="-13361" y="-17990"/>
                  </a:lnTo>
                  <a:cubicBezTo>
                    <a:pt x="-12881" y="-8894"/>
                    <a:pt x="-12423" y="5879"/>
                    <a:pt x="-12338" y="14987"/>
                  </a:cubicBezTo>
                  <a:lnTo>
                    <a:pt x="-12338" y="14988"/>
                  </a:lnTo>
                  <a:cubicBezTo>
                    <a:pt x="-12252" y="24096"/>
                    <a:pt x="-12582" y="38869"/>
                    <a:pt x="-13073" y="47964"/>
                  </a:cubicBezTo>
                  <a:lnTo>
                    <a:pt x="-13075" y="48011"/>
                  </a:lnTo>
                  <a:cubicBezTo>
                    <a:pt x="-13566" y="57106"/>
                    <a:pt x="-14296" y="71872"/>
                    <a:pt x="-14705" y="80971"/>
                  </a:cubicBezTo>
                  <a:lnTo>
                    <a:pt x="-14954" y="86499"/>
                  </a:lnTo>
                  <a:cubicBezTo>
                    <a:pt x="-15226" y="92564"/>
                    <a:pt x="-20211" y="98749"/>
                    <a:pt x="-26081" y="100304"/>
                  </a:cubicBezTo>
                  <a:lnTo>
                    <a:pt x="-31167" y="101652"/>
                  </a:lnTo>
                  <a:cubicBezTo>
                    <a:pt x="-37036" y="103207"/>
                    <a:pt x="-46726" y="104610"/>
                    <a:pt x="-52795" y="104784"/>
                  </a:cubicBezTo>
                  <a:lnTo>
                    <a:pt x="-79750" y="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5" name="MMConnector">
              <a:extLst>
                <a:ext uri="{FF2B5EF4-FFF2-40B4-BE49-F238E27FC236}">
                  <a16:creationId xmlns:a16="http://schemas.microsoft.com/office/drawing/2014/main" id="{8A19B3DF-5AFB-1A43-915B-179144A030FD}"/>
                </a:ext>
              </a:extLst>
            </p:cNvPr>
            <p:cNvSpPr/>
            <p:nvPr/>
          </p:nvSpPr>
          <p:spPr>
            <a:xfrm>
              <a:off x="1915764" y="70047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70675"/>
                  </a:moveTo>
                  <a:lnTo>
                    <a:pt x="63221" y="69695"/>
                  </a:lnTo>
                  <a:cubicBezTo>
                    <a:pt x="54129" y="69155"/>
                    <a:pt x="39358" y="68768"/>
                    <a:pt x="30250" y="68829"/>
                  </a:cubicBezTo>
                  <a:lnTo>
                    <a:pt x="24750" y="68866"/>
                  </a:lnTo>
                  <a:cubicBezTo>
                    <a:pt x="18678" y="68908"/>
                    <a:pt x="8870" y="68253"/>
                    <a:pt x="2858" y="67406"/>
                  </a:cubicBezTo>
                  <a:lnTo>
                    <a:pt x="-2085" y="66710"/>
                  </a:lnTo>
                  <a:cubicBezTo>
                    <a:pt x="-8098" y="65863"/>
                    <a:pt x="-13006" y="60247"/>
                    <a:pt x="-13041" y="54175"/>
                  </a:cubicBezTo>
                  <a:lnTo>
                    <a:pt x="-13072" y="48675"/>
                  </a:lnTo>
                  <a:cubicBezTo>
                    <a:pt x="-13125" y="39567"/>
                    <a:pt x="-13436" y="24788"/>
                    <a:pt x="-13767" y="15686"/>
                  </a:cubicBezTo>
                  <a:lnTo>
                    <a:pt x="-13768" y="15664"/>
                  </a:lnTo>
                  <a:cubicBezTo>
                    <a:pt x="-14099" y="6562"/>
                    <a:pt x="-14757" y="-8207"/>
                    <a:pt x="-15237" y="-17302"/>
                  </a:cubicBezTo>
                  <a:lnTo>
                    <a:pt x="-15239" y="-17348"/>
                  </a:lnTo>
                  <a:cubicBezTo>
                    <a:pt x="-15719" y="-26443"/>
                    <a:pt x="-15724" y="-41207"/>
                    <a:pt x="-15250" y="-50303"/>
                  </a:cubicBezTo>
                  <a:lnTo>
                    <a:pt x="-15158" y="-52080"/>
                  </a:lnTo>
                  <a:cubicBezTo>
                    <a:pt x="-14684" y="-61176"/>
                    <a:pt x="-21681" y="-68957"/>
                    <a:pt x="-30776" y="-69448"/>
                  </a:cubicBezTo>
                  <a:lnTo>
                    <a:pt x="-36316" y="-69747"/>
                  </a:lnTo>
                  <a:cubicBezTo>
                    <a:pt x="-42379" y="-70074"/>
                    <a:pt x="-52223" y="-70564"/>
                    <a:pt x="-58289" y="-70842"/>
                  </a:cubicBezTo>
                  <a:lnTo>
                    <a:pt x="-79750" y="-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6" name="MMConnector">
              <a:extLst>
                <a:ext uri="{FF2B5EF4-FFF2-40B4-BE49-F238E27FC236}">
                  <a16:creationId xmlns:a16="http://schemas.microsoft.com/office/drawing/2014/main" id="{45EC44E9-1754-DA40-A438-72F7D382151B}"/>
                </a:ext>
              </a:extLst>
            </p:cNvPr>
            <p:cNvSpPr/>
            <p:nvPr/>
          </p:nvSpPr>
          <p:spPr>
            <a:xfrm>
              <a:off x="1915764" y="771148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7" name="MMConnector">
              <a:extLst>
                <a:ext uri="{FF2B5EF4-FFF2-40B4-BE49-F238E27FC236}">
                  <a16:creationId xmlns:a16="http://schemas.microsoft.com/office/drawing/2014/main" id="{91331CCB-0D21-4D4D-99EA-0F7ED1DF38CC}"/>
                </a:ext>
              </a:extLst>
            </p:cNvPr>
            <p:cNvSpPr/>
            <p:nvPr/>
          </p:nvSpPr>
          <p:spPr>
            <a:xfrm>
              <a:off x="1002764" y="771148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8" name="MMConnector">
              <a:extLst>
                <a:ext uri="{FF2B5EF4-FFF2-40B4-BE49-F238E27FC236}">
                  <a16:creationId xmlns:a16="http://schemas.microsoft.com/office/drawing/2014/main" id="{5AFE23CF-2F2D-4E47-8556-FEEED468B716}"/>
                </a:ext>
              </a:extLst>
            </p:cNvPr>
            <p:cNvSpPr/>
            <p:nvPr/>
          </p:nvSpPr>
          <p:spPr>
            <a:xfrm>
              <a:off x="1915764" y="84182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-70675"/>
                  </a:moveTo>
                  <a:lnTo>
                    <a:pt x="63221" y="-71655"/>
                  </a:lnTo>
                  <a:cubicBezTo>
                    <a:pt x="54129" y="-72195"/>
                    <a:pt x="39358" y="-72582"/>
                    <a:pt x="30250" y="-72521"/>
                  </a:cubicBezTo>
                  <a:lnTo>
                    <a:pt x="24750" y="-72484"/>
                  </a:lnTo>
                  <a:cubicBezTo>
                    <a:pt x="18678" y="-72442"/>
                    <a:pt x="8965" y="-71231"/>
                    <a:pt x="3069" y="-69779"/>
                  </a:cubicBezTo>
                  <a:lnTo>
                    <a:pt x="-4942" y="-67806"/>
                  </a:lnTo>
                  <a:cubicBezTo>
                    <a:pt x="-10837" y="-66354"/>
                    <a:pt x="-15594" y="-60247"/>
                    <a:pt x="-15559" y="-54175"/>
                  </a:cubicBezTo>
                  <a:lnTo>
                    <a:pt x="-15528" y="-48675"/>
                  </a:lnTo>
                  <a:cubicBezTo>
                    <a:pt x="-15475" y="-39567"/>
                    <a:pt x="-15164" y="-24788"/>
                    <a:pt x="-14833" y="-15686"/>
                  </a:cubicBezTo>
                  <a:lnTo>
                    <a:pt x="-14832" y="-15664"/>
                  </a:lnTo>
                  <a:cubicBezTo>
                    <a:pt x="-14501" y="-6562"/>
                    <a:pt x="-13843" y="8207"/>
                    <a:pt x="-13363" y="17302"/>
                  </a:cubicBezTo>
                  <a:lnTo>
                    <a:pt x="-13361" y="17348"/>
                  </a:lnTo>
                  <a:cubicBezTo>
                    <a:pt x="-12881" y="26443"/>
                    <a:pt x="-12835" y="41209"/>
                    <a:pt x="-13257" y="50307"/>
                  </a:cubicBezTo>
                  <a:lnTo>
                    <a:pt x="-13535" y="56310"/>
                  </a:lnTo>
                  <a:cubicBezTo>
                    <a:pt x="-13957" y="65408"/>
                    <a:pt x="-21681" y="72393"/>
                    <a:pt x="-30776" y="71902"/>
                  </a:cubicBezTo>
                  <a:lnTo>
                    <a:pt x="-36316" y="71603"/>
                  </a:lnTo>
                  <a:cubicBezTo>
                    <a:pt x="-42379" y="71276"/>
                    <a:pt x="-52223" y="70786"/>
                    <a:pt x="-58289" y="70508"/>
                  </a:cubicBezTo>
                  <a:lnTo>
                    <a:pt x="-79750" y="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299" name="MMConnector">
              <a:extLst>
                <a:ext uri="{FF2B5EF4-FFF2-40B4-BE49-F238E27FC236}">
                  <a16:creationId xmlns:a16="http://schemas.microsoft.com/office/drawing/2014/main" id="{141F0280-A33D-494A-B90A-B822A3A93D0E}"/>
                </a:ext>
              </a:extLst>
            </p:cNvPr>
            <p:cNvSpPr/>
            <p:nvPr/>
          </p:nvSpPr>
          <p:spPr>
            <a:xfrm>
              <a:off x="6377089" y="40465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35337"/>
                  </a:moveTo>
                  <a:lnTo>
                    <a:pt x="-63221" y="36318"/>
                  </a:lnTo>
                  <a:cubicBezTo>
                    <a:pt x="-54129" y="36857"/>
                    <a:pt x="-39358" y="37245"/>
                    <a:pt x="-30250" y="37183"/>
                  </a:cubicBezTo>
                  <a:lnTo>
                    <a:pt x="-24750" y="37146"/>
                  </a:lnTo>
                  <a:cubicBezTo>
                    <a:pt x="-18678" y="37105"/>
                    <a:pt x="-8965" y="35893"/>
                    <a:pt x="-3069" y="34441"/>
                  </a:cubicBezTo>
                  <a:lnTo>
                    <a:pt x="4942" y="32468"/>
                  </a:lnTo>
                  <a:cubicBezTo>
                    <a:pt x="10837" y="31016"/>
                    <a:pt x="15594" y="24910"/>
                    <a:pt x="15559" y="18838"/>
                  </a:cubicBezTo>
                  <a:lnTo>
                    <a:pt x="15496" y="7837"/>
                  </a:lnTo>
                  <a:cubicBezTo>
                    <a:pt x="15461" y="1765"/>
                    <a:pt x="16094" y="-8046"/>
                    <a:pt x="16909" y="-14063"/>
                  </a:cubicBezTo>
                  <a:lnTo>
                    <a:pt x="18324" y="-24505"/>
                  </a:lnTo>
                  <a:cubicBezTo>
                    <a:pt x="19139" y="-30522"/>
                    <a:pt x="24721" y="-35665"/>
                    <a:pt x="30785" y="-35985"/>
                  </a:cubicBezTo>
                  <a:lnTo>
                    <a:pt x="41815" y="-36566"/>
                  </a:lnTo>
                  <a:cubicBezTo>
                    <a:pt x="47879" y="-36886"/>
                    <a:pt x="57717" y="-36816"/>
                    <a:pt x="63775" y="-36409"/>
                  </a:cubicBezTo>
                  <a:lnTo>
                    <a:pt x="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0" name="MMConnector">
              <a:extLst>
                <a:ext uri="{FF2B5EF4-FFF2-40B4-BE49-F238E27FC236}">
                  <a16:creationId xmlns:a16="http://schemas.microsoft.com/office/drawing/2014/main" id="{6EF7F061-B50B-BD49-B1B4-40D27FDC8391}"/>
                </a:ext>
              </a:extLst>
            </p:cNvPr>
            <p:cNvSpPr/>
            <p:nvPr/>
          </p:nvSpPr>
          <p:spPr>
            <a:xfrm>
              <a:off x="6377089" y="41172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-35337"/>
                  </a:moveTo>
                  <a:lnTo>
                    <a:pt x="-63221" y="-34357"/>
                  </a:lnTo>
                  <a:cubicBezTo>
                    <a:pt x="-54129" y="-33818"/>
                    <a:pt x="-39358" y="-33430"/>
                    <a:pt x="-30250" y="-33492"/>
                  </a:cubicBezTo>
                  <a:lnTo>
                    <a:pt x="-24750" y="-33529"/>
                  </a:lnTo>
                  <a:cubicBezTo>
                    <a:pt x="-18678" y="-33570"/>
                    <a:pt x="-8870" y="-32916"/>
                    <a:pt x="-2858" y="-32069"/>
                  </a:cubicBezTo>
                  <a:lnTo>
                    <a:pt x="2085" y="-31372"/>
                  </a:lnTo>
                  <a:cubicBezTo>
                    <a:pt x="8098" y="-30525"/>
                    <a:pt x="13006" y="-24910"/>
                    <a:pt x="13041" y="-18838"/>
                  </a:cubicBezTo>
                  <a:lnTo>
                    <a:pt x="13104" y="-7837"/>
                  </a:lnTo>
                  <a:cubicBezTo>
                    <a:pt x="13139" y="-1765"/>
                    <a:pt x="14164" y="7989"/>
                    <a:pt x="15392" y="13935"/>
                  </a:cubicBezTo>
                  <a:lnTo>
                    <a:pt x="17574" y="24497"/>
                  </a:lnTo>
                  <a:cubicBezTo>
                    <a:pt x="18803" y="30444"/>
                    <a:pt x="24721" y="35010"/>
                    <a:pt x="30785" y="34690"/>
                  </a:cubicBezTo>
                  <a:lnTo>
                    <a:pt x="41815" y="34109"/>
                  </a:lnTo>
                  <a:cubicBezTo>
                    <a:pt x="47879" y="33789"/>
                    <a:pt x="57717" y="33859"/>
                    <a:pt x="63775" y="34266"/>
                  </a:cubicBezTo>
                  <a:lnTo>
                    <a:pt x="79750" y="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1" name="MMConnector">
              <a:extLst>
                <a:ext uri="{FF2B5EF4-FFF2-40B4-BE49-F238E27FC236}">
                  <a16:creationId xmlns:a16="http://schemas.microsoft.com/office/drawing/2014/main" id="{64B4E18A-4B4B-464D-A70A-55EEFB4D06DF}"/>
                </a:ext>
              </a:extLst>
            </p:cNvPr>
            <p:cNvSpPr/>
            <p:nvPr/>
          </p:nvSpPr>
          <p:spPr>
            <a:xfrm>
              <a:off x="6217589" y="11546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35337"/>
                  </a:moveTo>
                  <a:lnTo>
                    <a:pt x="-63221" y="36318"/>
                  </a:lnTo>
                  <a:cubicBezTo>
                    <a:pt x="-54129" y="36857"/>
                    <a:pt x="-39358" y="37245"/>
                    <a:pt x="-30250" y="37183"/>
                  </a:cubicBezTo>
                  <a:lnTo>
                    <a:pt x="-24750" y="37146"/>
                  </a:lnTo>
                  <a:cubicBezTo>
                    <a:pt x="-18678" y="37105"/>
                    <a:pt x="-8965" y="35893"/>
                    <a:pt x="-3069" y="34441"/>
                  </a:cubicBezTo>
                  <a:lnTo>
                    <a:pt x="4942" y="32468"/>
                  </a:lnTo>
                  <a:cubicBezTo>
                    <a:pt x="10837" y="31016"/>
                    <a:pt x="15594" y="24910"/>
                    <a:pt x="15559" y="18838"/>
                  </a:cubicBezTo>
                  <a:lnTo>
                    <a:pt x="15496" y="7837"/>
                  </a:lnTo>
                  <a:cubicBezTo>
                    <a:pt x="15461" y="1765"/>
                    <a:pt x="16094" y="-8046"/>
                    <a:pt x="16909" y="-14063"/>
                  </a:cubicBezTo>
                  <a:lnTo>
                    <a:pt x="18324" y="-24505"/>
                  </a:lnTo>
                  <a:cubicBezTo>
                    <a:pt x="19139" y="-30522"/>
                    <a:pt x="24721" y="-35665"/>
                    <a:pt x="30785" y="-35985"/>
                  </a:cubicBezTo>
                  <a:lnTo>
                    <a:pt x="41815" y="-36566"/>
                  </a:lnTo>
                  <a:cubicBezTo>
                    <a:pt x="47879" y="-36886"/>
                    <a:pt x="57717" y="-36816"/>
                    <a:pt x="63775" y="-36409"/>
                  </a:cubicBezTo>
                  <a:lnTo>
                    <a:pt x="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2" name="MMConnector">
              <a:extLst>
                <a:ext uri="{FF2B5EF4-FFF2-40B4-BE49-F238E27FC236}">
                  <a16:creationId xmlns:a16="http://schemas.microsoft.com/office/drawing/2014/main" id="{EDD29036-3C50-F640-8730-1CE0E9E91873}"/>
                </a:ext>
              </a:extLst>
            </p:cNvPr>
            <p:cNvSpPr/>
            <p:nvPr/>
          </p:nvSpPr>
          <p:spPr>
            <a:xfrm>
              <a:off x="6217589" y="12253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-79750" y="-35338"/>
                  </a:moveTo>
                  <a:lnTo>
                    <a:pt x="-63221" y="-34357"/>
                  </a:lnTo>
                  <a:cubicBezTo>
                    <a:pt x="-54129" y="-33818"/>
                    <a:pt x="-39358" y="-33430"/>
                    <a:pt x="-30250" y="-33492"/>
                  </a:cubicBezTo>
                  <a:lnTo>
                    <a:pt x="-24750" y="-33529"/>
                  </a:lnTo>
                  <a:cubicBezTo>
                    <a:pt x="-18678" y="-33570"/>
                    <a:pt x="-8870" y="-32916"/>
                    <a:pt x="-2858" y="-32069"/>
                  </a:cubicBezTo>
                  <a:lnTo>
                    <a:pt x="2085" y="-31372"/>
                  </a:lnTo>
                  <a:cubicBezTo>
                    <a:pt x="8098" y="-30525"/>
                    <a:pt x="13006" y="-24910"/>
                    <a:pt x="13041" y="-18838"/>
                  </a:cubicBezTo>
                  <a:lnTo>
                    <a:pt x="13104" y="-7837"/>
                  </a:lnTo>
                  <a:cubicBezTo>
                    <a:pt x="13139" y="-1765"/>
                    <a:pt x="14164" y="7989"/>
                    <a:pt x="15392" y="13935"/>
                  </a:cubicBezTo>
                  <a:lnTo>
                    <a:pt x="17574" y="24497"/>
                  </a:lnTo>
                  <a:cubicBezTo>
                    <a:pt x="18803" y="30444"/>
                    <a:pt x="24721" y="35010"/>
                    <a:pt x="30785" y="34690"/>
                  </a:cubicBezTo>
                  <a:lnTo>
                    <a:pt x="41815" y="34109"/>
                  </a:lnTo>
                  <a:cubicBezTo>
                    <a:pt x="47879" y="33789"/>
                    <a:pt x="57717" y="33859"/>
                    <a:pt x="63775" y="34266"/>
                  </a:cubicBezTo>
                  <a:lnTo>
                    <a:pt x="79750" y="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3" name="MMConnector">
              <a:extLst>
                <a:ext uri="{FF2B5EF4-FFF2-40B4-BE49-F238E27FC236}">
                  <a16:creationId xmlns:a16="http://schemas.microsoft.com/office/drawing/2014/main" id="{4D66E4DC-A2A6-514D-B51F-A9C6FD45AE69}"/>
                </a:ext>
              </a:extLst>
            </p:cNvPr>
            <p:cNvSpPr/>
            <p:nvPr/>
          </p:nvSpPr>
          <p:spPr>
            <a:xfrm>
              <a:off x="6217589" y="129598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-79750" y="-106013"/>
                  </a:moveTo>
                  <a:lnTo>
                    <a:pt x="-63221" y="-105032"/>
                  </a:lnTo>
                  <a:cubicBezTo>
                    <a:pt x="-54129" y="-104493"/>
                    <a:pt x="-39358" y="-104105"/>
                    <a:pt x="-30250" y="-104167"/>
                  </a:cubicBezTo>
                  <a:lnTo>
                    <a:pt x="-24750" y="-104204"/>
                  </a:lnTo>
                  <a:cubicBezTo>
                    <a:pt x="-18678" y="-104245"/>
                    <a:pt x="-8870" y="-103591"/>
                    <a:pt x="-2858" y="-102744"/>
                  </a:cubicBezTo>
                  <a:lnTo>
                    <a:pt x="2085" y="-102047"/>
                  </a:lnTo>
                  <a:cubicBezTo>
                    <a:pt x="8098" y="-101200"/>
                    <a:pt x="13006" y="-95585"/>
                    <a:pt x="13041" y="-89513"/>
                  </a:cubicBezTo>
                  <a:lnTo>
                    <a:pt x="13072" y="-84012"/>
                  </a:lnTo>
                  <a:cubicBezTo>
                    <a:pt x="13125" y="-74904"/>
                    <a:pt x="13436" y="-60125"/>
                    <a:pt x="13767" y="-51023"/>
                  </a:cubicBezTo>
                  <a:lnTo>
                    <a:pt x="13768" y="-51002"/>
                  </a:lnTo>
                  <a:cubicBezTo>
                    <a:pt x="14099" y="-41900"/>
                    <a:pt x="14757" y="-27131"/>
                    <a:pt x="15237" y="-18035"/>
                  </a:cubicBezTo>
                  <a:lnTo>
                    <a:pt x="15239" y="-17990"/>
                  </a:lnTo>
                  <a:cubicBezTo>
                    <a:pt x="15719" y="-8894"/>
                    <a:pt x="16177" y="5879"/>
                    <a:pt x="16262" y="14987"/>
                  </a:cubicBezTo>
                  <a:lnTo>
                    <a:pt x="16262" y="14988"/>
                  </a:lnTo>
                  <a:cubicBezTo>
                    <a:pt x="16348" y="24096"/>
                    <a:pt x="16018" y="38869"/>
                    <a:pt x="15527" y="47964"/>
                  </a:cubicBezTo>
                  <a:lnTo>
                    <a:pt x="15525" y="48011"/>
                  </a:lnTo>
                  <a:cubicBezTo>
                    <a:pt x="15034" y="57106"/>
                    <a:pt x="14304" y="71872"/>
                    <a:pt x="13895" y="80971"/>
                  </a:cubicBezTo>
                  <a:lnTo>
                    <a:pt x="13646" y="86499"/>
                  </a:lnTo>
                  <a:cubicBezTo>
                    <a:pt x="13374" y="92564"/>
                    <a:pt x="17802" y="99122"/>
                    <a:pt x="23530" y="101135"/>
                  </a:cubicBezTo>
                  <a:lnTo>
                    <a:pt x="31422" y="103909"/>
                  </a:lnTo>
                  <a:cubicBezTo>
                    <a:pt x="37151" y="105922"/>
                    <a:pt x="46726" y="107415"/>
                    <a:pt x="52795" y="107241"/>
                  </a:cubicBezTo>
                  <a:lnTo>
                    <a:pt x="79750" y="10646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4" name="MMConnector">
              <a:extLst>
                <a:ext uri="{FF2B5EF4-FFF2-40B4-BE49-F238E27FC236}">
                  <a16:creationId xmlns:a16="http://schemas.microsoft.com/office/drawing/2014/main" id="{B7C31955-6D59-674C-BD69-C20C2AA0BFC7}"/>
                </a:ext>
              </a:extLst>
            </p:cNvPr>
            <p:cNvSpPr/>
            <p:nvPr/>
          </p:nvSpPr>
          <p:spPr>
            <a:xfrm>
              <a:off x="6217589" y="1083960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-79750" y="106012"/>
                  </a:moveTo>
                  <a:lnTo>
                    <a:pt x="-63221" y="106993"/>
                  </a:lnTo>
                  <a:cubicBezTo>
                    <a:pt x="-54129" y="107532"/>
                    <a:pt x="-39358" y="107920"/>
                    <a:pt x="-30250" y="107858"/>
                  </a:cubicBezTo>
                  <a:lnTo>
                    <a:pt x="-24750" y="107821"/>
                  </a:lnTo>
                  <a:cubicBezTo>
                    <a:pt x="-18678" y="107780"/>
                    <a:pt x="-8965" y="106568"/>
                    <a:pt x="-3069" y="105116"/>
                  </a:cubicBezTo>
                  <a:lnTo>
                    <a:pt x="4942" y="103143"/>
                  </a:lnTo>
                  <a:cubicBezTo>
                    <a:pt x="10837" y="101691"/>
                    <a:pt x="15594" y="95585"/>
                    <a:pt x="15559" y="89513"/>
                  </a:cubicBezTo>
                  <a:lnTo>
                    <a:pt x="15528" y="84012"/>
                  </a:lnTo>
                  <a:cubicBezTo>
                    <a:pt x="15475" y="74904"/>
                    <a:pt x="15164" y="60125"/>
                    <a:pt x="14833" y="51023"/>
                  </a:cubicBezTo>
                  <a:lnTo>
                    <a:pt x="14832" y="51002"/>
                  </a:lnTo>
                  <a:cubicBezTo>
                    <a:pt x="14501" y="41900"/>
                    <a:pt x="13843" y="27131"/>
                    <a:pt x="13363" y="18035"/>
                  </a:cubicBezTo>
                  <a:lnTo>
                    <a:pt x="13361" y="17990"/>
                  </a:lnTo>
                  <a:cubicBezTo>
                    <a:pt x="12881" y="8894"/>
                    <a:pt x="12423" y="-5879"/>
                    <a:pt x="12338" y="-14987"/>
                  </a:cubicBezTo>
                  <a:lnTo>
                    <a:pt x="12338" y="-14988"/>
                  </a:lnTo>
                  <a:cubicBezTo>
                    <a:pt x="12252" y="-24096"/>
                    <a:pt x="12582" y="-38869"/>
                    <a:pt x="13073" y="-47964"/>
                  </a:cubicBezTo>
                  <a:lnTo>
                    <a:pt x="13075" y="-48011"/>
                  </a:lnTo>
                  <a:cubicBezTo>
                    <a:pt x="13566" y="-57106"/>
                    <a:pt x="14296" y="-71872"/>
                    <a:pt x="14705" y="-80971"/>
                  </a:cubicBezTo>
                  <a:lnTo>
                    <a:pt x="14954" y="-86499"/>
                  </a:lnTo>
                  <a:cubicBezTo>
                    <a:pt x="15226" y="-92564"/>
                    <a:pt x="20211" y="-98749"/>
                    <a:pt x="26081" y="-100304"/>
                  </a:cubicBezTo>
                  <a:lnTo>
                    <a:pt x="31167" y="-101652"/>
                  </a:lnTo>
                  <a:cubicBezTo>
                    <a:pt x="37036" y="-103207"/>
                    <a:pt x="46726" y="-104610"/>
                    <a:pt x="52795" y="-104784"/>
                  </a:cubicBezTo>
                  <a:lnTo>
                    <a:pt x="79750" y="-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5" name="MMConnector">
              <a:extLst>
                <a:ext uri="{FF2B5EF4-FFF2-40B4-BE49-F238E27FC236}">
                  <a16:creationId xmlns:a16="http://schemas.microsoft.com/office/drawing/2014/main" id="{5091C38A-014B-DF47-ABF3-407168EE5F84}"/>
                </a:ext>
              </a:extLst>
            </p:cNvPr>
            <p:cNvSpPr/>
            <p:nvPr/>
          </p:nvSpPr>
          <p:spPr>
            <a:xfrm>
              <a:off x="6278089" y="436457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-79750" y="70675"/>
                  </a:moveTo>
                  <a:lnTo>
                    <a:pt x="-63221" y="71655"/>
                  </a:lnTo>
                  <a:cubicBezTo>
                    <a:pt x="-54129" y="72195"/>
                    <a:pt x="-39358" y="72582"/>
                    <a:pt x="-30250" y="72521"/>
                  </a:cubicBezTo>
                  <a:lnTo>
                    <a:pt x="-24750" y="72484"/>
                  </a:lnTo>
                  <a:cubicBezTo>
                    <a:pt x="-18678" y="72442"/>
                    <a:pt x="-8965" y="71231"/>
                    <a:pt x="-3069" y="69779"/>
                  </a:cubicBezTo>
                  <a:lnTo>
                    <a:pt x="4942" y="67806"/>
                  </a:lnTo>
                  <a:cubicBezTo>
                    <a:pt x="10837" y="66354"/>
                    <a:pt x="15594" y="60247"/>
                    <a:pt x="15559" y="54175"/>
                  </a:cubicBezTo>
                  <a:lnTo>
                    <a:pt x="15528" y="48675"/>
                  </a:lnTo>
                  <a:cubicBezTo>
                    <a:pt x="15475" y="39567"/>
                    <a:pt x="15164" y="24788"/>
                    <a:pt x="14833" y="15686"/>
                  </a:cubicBezTo>
                  <a:lnTo>
                    <a:pt x="14832" y="15664"/>
                  </a:lnTo>
                  <a:cubicBezTo>
                    <a:pt x="14501" y="6562"/>
                    <a:pt x="13843" y="-8207"/>
                    <a:pt x="13363" y="-17302"/>
                  </a:cubicBezTo>
                  <a:lnTo>
                    <a:pt x="13361" y="-17348"/>
                  </a:lnTo>
                  <a:cubicBezTo>
                    <a:pt x="12881" y="-26443"/>
                    <a:pt x="12835" y="-41209"/>
                    <a:pt x="13257" y="-50307"/>
                  </a:cubicBezTo>
                  <a:lnTo>
                    <a:pt x="13535" y="-56310"/>
                  </a:lnTo>
                  <a:cubicBezTo>
                    <a:pt x="13957" y="-65408"/>
                    <a:pt x="21681" y="-72393"/>
                    <a:pt x="30776" y="-71902"/>
                  </a:cubicBezTo>
                  <a:lnTo>
                    <a:pt x="36316" y="-71603"/>
                  </a:lnTo>
                  <a:cubicBezTo>
                    <a:pt x="42379" y="-71276"/>
                    <a:pt x="52223" y="-70786"/>
                    <a:pt x="58289" y="-70508"/>
                  </a:cubicBezTo>
                  <a:lnTo>
                    <a:pt x="79750" y="-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6" name="MMConnector">
              <a:extLst>
                <a:ext uri="{FF2B5EF4-FFF2-40B4-BE49-F238E27FC236}">
                  <a16:creationId xmlns:a16="http://schemas.microsoft.com/office/drawing/2014/main" id="{3F765DF2-B15F-6A45-BC77-7ECE99167231}"/>
                </a:ext>
              </a:extLst>
            </p:cNvPr>
            <p:cNvSpPr/>
            <p:nvPr/>
          </p:nvSpPr>
          <p:spPr>
            <a:xfrm>
              <a:off x="6278089" y="4435248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-79750" y="0"/>
                  </a:moveTo>
                  <a:lnTo>
                    <a:pt x="-63221" y="980"/>
                  </a:lnTo>
                  <a:cubicBezTo>
                    <a:pt x="-54129" y="1520"/>
                    <a:pt x="-39358" y="1907"/>
                    <a:pt x="-30250" y="1846"/>
                  </a:cubicBezTo>
                  <a:lnTo>
                    <a:pt x="-30250" y="1846"/>
                  </a:lnTo>
                  <a:cubicBezTo>
                    <a:pt x="-21142" y="1784"/>
                    <a:pt x="-6359" y="1643"/>
                    <a:pt x="2749" y="1532"/>
                  </a:cubicBezTo>
                  <a:lnTo>
                    <a:pt x="3301" y="1525"/>
                  </a:lnTo>
                  <a:cubicBezTo>
                    <a:pt x="12409" y="1413"/>
                    <a:pt x="27192" y="1280"/>
                    <a:pt x="36300" y="1228"/>
                  </a:cubicBezTo>
                  <a:lnTo>
                    <a:pt x="41800" y="1196"/>
                  </a:lnTo>
                  <a:cubicBezTo>
                    <a:pt x="47872" y="1161"/>
                    <a:pt x="57724" y="926"/>
                    <a:pt x="63790" y="671"/>
                  </a:cubicBezTo>
                  <a:lnTo>
                    <a:pt x="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7" name="MMConnector">
              <a:extLst>
                <a:ext uri="{FF2B5EF4-FFF2-40B4-BE49-F238E27FC236}">
                  <a16:creationId xmlns:a16="http://schemas.microsoft.com/office/drawing/2014/main" id="{D1296353-7BCB-9646-8B36-522A72235B9A}"/>
                </a:ext>
              </a:extLst>
            </p:cNvPr>
            <p:cNvSpPr/>
            <p:nvPr/>
          </p:nvSpPr>
          <p:spPr>
            <a:xfrm>
              <a:off x="6278089" y="450592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-79750" y="-70675"/>
                  </a:moveTo>
                  <a:lnTo>
                    <a:pt x="-63221" y="-69695"/>
                  </a:lnTo>
                  <a:cubicBezTo>
                    <a:pt x="-54129" y="-69155"/>
                    <a:pt x="-39358" y="-68768"/>
                    <a:pt x="-30250" y="-68829"/>
                  </a:cubicBezTo>
                  <a:lnTo>
                    <a:pt x="-24750" y="-68866"/>
                  </a:lnTo>
                  <a:cubicBezTo>
                    <a:pt x="-18678" y="-68908"/>
                    <a:pt x="-8870" y="-68253"/>
                    <a:pt x="-2858" y="-67406"/>
                  </a:cubicBezTo>
                  <a:lnTo>
                    <a:pt x="2085" y="-66710"/>
                  </a:lnTo>
                  <a:cubicBezTo>
                    <a:pt x="8098" y="-65863"/>
                    <a:pt x="13006" y="-60247"/>
                    <a:pt x="13041" y="-54175"/>
                  </a:cubicBezTo>
                  <a:lnTo>
                    <a:pt x="13072" y="-48675"/>
                  </a:lnTo>
                  <a:cubicBezTo>
                    <a:pt x="13125" y="-39567"/>
                    <a:pt x="13436" y="-24788"/>
                    <a:pt x="13767" y="-15686"/>
                  </a:cubicBezTo>
                  <a:lnTo>
                    <a:pt x="13768" y="-15664"/>
                  </a:lnTo>
                  <a:cubicBezTo>
                    <a:pt x="14099" y="-6562"/>
                    <a:pt x="14757" y="8207"/>
                    <a:pt x="15237" y="17302"/>
                  </a:cubicBezTo>
                  <a:lnTo>
                    <a:pt x="15239" y="17348"/>
                  </a:lnTo>
                  <a:cubicBezTo>
                    <a:pt x="15719" y="26443"/>
                    <a:pt x="15724" y="41207"/>
                    <a:pt x="15250" y="50303"/>
                  </a:cubicBezTo>
                  <a:lnTo>
                    <a:pt x="15158" y="52080"/>
                  </a:lnTo>
                  <a:cubicBezTo>
                    <a:pt x="14684" y="61176"/>
                    <a:pt x="21681" y="68957"/>
                    <a:pt x="30776" y="69448"/>
                  </a:cubicBezTo>
                  <a:lnTo>
                    <a:pt x="36316" y="69747"/>
                  </a:lnTo>
                  <a:cubicBezTo>
                    <a:pt x="42379" y="70074"/>
                    <a:pt x="52223" y="70564"/>
                    <a:pt x="58289" y="70842"/>
                  </a:cubicBezTo>
                  <a:lnTo>
                    <a:pt x="79750" y="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8" name="MMConnector">
              <a:extLst>
                <a:ext uri="{FF2B5EF4-FFF2-40B4-BE49-F238E27FC236}">
                  <a16:creationId xmlns:a16="http://schemas.microsoft.com/office/drawing/2014/main" id="{B4403D71-BC00-A840-8FB3-CCCF16EE58FC}"/>
                </a:ext>
              </a:extLst>
            </p:cNvPr>
            <p:cNvSpPr/>
            <p:nvPr/>
          </p:nvSpPr>
          <p:spPr>
            <a:xfrm>
              <a:off x="3147764" y="1442560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106012"/>
                  </a:moveTo>
                  <a:lnTo>
                    <a:pt x="63221" y="105032"/>
                  </a:lnTo>
                  <a:cubicBezTo>
                    <a:pt x="54129" y="104493"/>
                    <a:pt x="39358" y="104105"/>
                    <a:pt x="30250" y="104167"/>
                  </a:cubicBezTo>
                  <a:lnTo>
                    <a:pt x="24750" y="104204"/>
                  </a:lnTo>
                  <a:cubicBezTo>
                    <a:pt x="18678" y="104245"/>
                    <a:pt x="8870" y="103591"/>
                    <a:pt x="2858" y="102744"/>
                  </a:cubicBezTo>
                  <a:lnTo>
                    <a:pt x="-2085" y="102047"/>
                  </a:lnTo>
                  <a:cubicBezTo>
                    <a:pt x="-8098" y="101200"/>
                    <a:pt x="-13006" y="95585"/>
                    <a:pt x="-13041" y="89513"/>
                  </a:cubicBezTo>
                  <a:lnTo>
                    <a:pt x="-13072" y="84012"/>
                  </a:lnTo>
                  <a:cubicBezTo>
                    <a:pt x="-13125" y="74904"/>
                    <a:pt x="-13436" y="60125"/>
                    <a:pt x="-13767" y="51023"/>
                  </a:cubicBezTo>
                  <a:lnTo>
                    <a:pt x="-13768" y="51002"/>
                  </a:lnTo>
                  <a:cubicBezTo>
                    <a:pt x="-14099" y="41900"/>
                    <a:pt x="-14757" y="27131"/>
                    <a:pt x="-15237" y="18035"/>
                  </a:cubicBezTo>
                  <a:lnTo>
                    <a:pt x="-15239" y="17990"/>
                  </a:lnTo>
                  <a:cubicBezTo>
                    <a:pt x="-15719" y="8894"/>
                    <a:pt x="-16177" y="-5879"/>
                    <a:pt x="-16262" y="-14987"/>
                  </a:cubicBezTo>
                  <a:lnTo>
                    <a:pt x="-16262" y="-14988"/>
                  </a:lnTo>
                  <a:cubicBezTo>
                    <a:pt x="-16348" y="-24096"/>
                    <a:pt x="-16018" y="-38869"/>
                    <a:pt x="-15527" y="-47964"/>
                  </a:cubicBezTo>
                  <a:lnTo>
                    <a:pt x="-15525" y="-48011"/>
                  </a:lnTo>
                  <a:cubicBezTo>
                    <a:pt x="-15034" y="-57106"/>
                    <a:pt x="-14304" y="-71872"/>
                    <a:pt x="-13895" y="-80971"/>
                  </a:cubicBezTo>
                  <a:lnTo>
                    <a:pt x="-13646" y="-86499"/>
                  </a:lnTo>
                  <a:cubicBezTo>
                    <a:pt x="-13374" y="-92564"/>
                    <a:pt x="-17802" y="-99122"/>
                    <a:pt x="-23530" y="-101135"/>
                  </a:cubicBezTo>
                  <a:lnTo>
                    <a:pt x="-31422" y="-103909"/>
                  </a:lnTo>
                  <a:cubicBezTo>
                    <a:pt x="-37151" y="-105922"/>
                    <a:pt x="-46726" y="-107415"/>
                    <a:pt x="-52795" y="-107241"/>
                  </a:cubicBezTo>
                  <a:lnTo>
                    <a:pt x="-79750" y="-10646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09" name="MMConnector">
              <a:extLst>
                <a:ext uri="{FF2B5EF4-FFF2-40B4-BE49-F238E27FC236}">
                  <a16:creationId xmlns:a16="http://schemas.microsoft.com/office/drawing/2014/main" id="{7EDCCC83-4282-D044-9C7A-898BD077925C}"/>
                </a:ext>
              </a:extLst>
            </p:cNvPr>
            <p:cNvSpPr/>
            <p:nvPr/>
          </p:nvSpPr>
          <p:spPr>
            <a:xfrm>
              <a:off x="3147764" y="15132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35337"/>
                  </a:moveTo>
                  <a:lnTo>
                    <a:pt x="63221" y="34357"/>
                  </a:lnTo>
                  <a:cubicBezTo>
                    <a:pt x="54129" y="33818"/>
                    <a:pt x="39358" y="33430"/>
                    <a:pt x="30250" y="33492"/>
                  </a:cubicBezTo>
                  <a:lnTo>
                    <a:pt x="24750" y="33529"/>
                  </a:lnTo>
                  <a:cubicBezTo>
                    <a:pt x="18678" y="33570"/>
                    <a:pt x="8870" y="32916"/>
                    <a:pt x="2858" y="32069"/>
                  </a:cubicBezTo>
                  <a:lnTo>
                    <a:pt x="-2085" y="31372"/>
                  </a:lnTo>
                  <a:cubicBezTo>
                    <a:pt x="-8098" y="30525"/>
                    <a:pt x="-13006" y="24910"/>
                    <a:pt x="-13041" y="18838"/>
                  </a:cubicBezTo>
                  <a:lnTo>
                    <a:pt x="-13104" y="7837"/>
                  </a:lnTo>
                  <a:cubicBezTo>
                    <a:pt x="-13139" y="1765"/>
                    <a:pt x="-14164" y="-7989"/>
                    <a:pt x="-15392" y="-13935"/>
                  </a:cubicBezTo>
                  <a:lnTo>
                    <a:pt x="-17574" y="-24497"/>
                  </a:lnTo>
                  <a:cubicBezTo>
                    <a:pt x="-18803" y="-30444"/>
                    <a:pt x="-24721" y="-35010"/>
                    <a:pt x="-30785" y="-34690"/>
                  </a:cubicBezTo>
                  <a:lnTo>
                    <a:pt x="-41815" y="-34109"/>
                  </a:lnTo>
                  <a:cubicBezTo>
                    <a:pt x="-47879" y="-33789"/>
                    <a:pt x="-57717" y="-33859"/>
                    <a:pt x="-63775" y="-34266"/>
                  </a:cubicBezTo>
                  <a:lnTo>
                    <a:pt x="-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0" name="MMConnector">
              <a:extLst>
                <a:ext uri="{FF2B5EF4-FFF2-40B4-BE49-F238E27FC236}">
                  <a16:creationId xmlns:a16="http://schemas.microsoft.com/office/drawing/2014/main" id="{E6701EDF-F0C1-CD49-AC5B-1583C4174886}"/>
                </a:ext>
              </a:extLst>
            </p:cNvPr>
            <p:cNvSpPr/>
            <p:nvPr/>
          </p:nvSpPr>
          <p:spPr>
            <a:xfrm>
              <a:off x="3147764" y="15839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-35338"/>
                  </a:moveTo>
                  <a:lnTo>
                    <a:pt x="63221" y="-36318"/>
                  </a:lnTo>
                  <a:cubicBezTo>
                    <a:pt x="54129" y="-36857"/>
                    <a:pt x="39358" y="-37245"/>
                    <a:pt x="30250" y="-37183"/>
                  </a:cubicBezTo>
                  <a:lnTo>
                    <a:pt x="24750" y="-37146"/>
                  </a:lnTo>
                  <a:cubicBezTo>
                    <a:pt x="18678" y="-37105"/>
                    <a:pt x="8965" y="-35893"/>
                    <a:pt x="3069" y="-34441"/>
                  </a:cubicBezTo>
                  <a:lnTo>
                    <a:pt x="-4942" y="-32468"/>
                  </a:lnTo>
                  <a:cubicBezTo>
                    <a:pt x="-10837" y="-31016"/>
                    <a:pt x="-15594" y="-24910"/>
                    <a:pt x="-15559" y="-18838"/>
                  </a:cubicBezTo>
                  <a:lnTo>
                    <a:pt x="-15496" y="-7837"/>
                  </a:lnTo>
                  <a:cubicBezTo>
                    <a:pt x="-15461" y="-1765"/>
                    <a:pt x="-16094" y="8046"/>
                    <a:pt x="-16909" y="14063"/>
                  </a:cubicBezTo>
                  <a:lnTo>
                    <a:pt x="-18324" y="24505"/>
                  </a:lnTo>
                  <a:cubicBezTo>
                    <a:pt x="-19139" y="30522"/>
                    <a:pt x="-24721" y="35665"/>
                    <a:pt x="-30785" y="35985"/>
                  </a:cubicBezTo>
                  <a:lnTo>
                    <a:pt x="-41815" y="36566"/>
                  </a:lnTo>
                  <a:cubicBezTo>
                    <a:pt x="-47879" y="36886"/>
                    <a:pt x="-57717" y="36816"/>
                    <a:pt x="-63775" y="36409"/>
                  </a:cubicBezTo>
                  <a:lnTo>
                    <a:pt x="-79750" y="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1" name="MMConnector">
              <a:extLst>
                <a:ext uri="{FF2B5EF4-FFF2-40B4-BE49-F238E27FC236}">
                  <a16:creationId xmlns:a16="http://schemas.microsoft.com/office/drawing/2014/main" id="{BD01FDA8-A223-7444-AA35-549836919DE8}"/>
                </a:ext>
              </a:extLst>
            </p:cNvPr>
            <p:cNvSpPr/>
            <p:nvPr/>
          </p:nvSpPr>
          <p:spPr>
            <a:xfrm>
              <a:off x="3147764" y="165458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-106013"/>
                  </a:moveTo>
                  <a:lnTo>
                    <a:pt x="63221" y="-106993"/>
                  </a:lnTo>
                  <a:cubicBezTo>
                    <a:pt x="54129" y="-107532"/>
                    <a:pt x="39358" y="-107920"/>
                    <a:pt x="30250" y="-107858"/>
                  </a:cubicBezTo>
                  <a:lnTo>
                    <a:pt x="24750" y="-107821"/>
                  </a:lnTo>
                  <a:cubicBezTo>
                    <a:pt x="18678" y="-107780"/>
                    <a:pt x="8965" y="-106568"/>
                    <a:pt x="3069" y="-105116"/>
                  </a:cubicBezTo>
                  <a:lnTo>
                    <a:pt x="-4942" y="-103143"/>
                  </a:lnTo>
                  <a:cubicBezTo>
                    <a:pt x="-10837" y="-101691"/>
                    <a:pt x="-15594" y="-95585"/>
                    <a:pt x="-15559" y="-89513"/>
                  </a:cubicBezTo>
                  <a:lnTo>
                    <a:pt x="-15528" y="-84012"/>
                  </a:lnTo>
                  <a:cubicBezTo>
                    <a:pt x="-15475" y="-74904"/>
                    <a:pt x="-15164" y="-60125"/>
                    <a:pt x="-14833" y="-51023"/>
                  </a:cubicBezTo>
                  <a:lnTo>
                    <a:pt x="-14832" y="-51002"/>
                  </a:lnTo>
                  <a:cubicBezTo>
                    <a:pt x="-14501" y="-41900"/>
                    <a:pt x="-13843" y="-27131"/>
                    <a:pt x="-13363" y="-18035"/>
                  </a:cubicBezTo>
                  <a:lnTo>
                    <a:pt x="-13361" y="-17990"/>
                  </a:lnTo>
                  <a:cubicBezTo>
                    <a:pt x="-12881" y="-8894"/>
                    <a:pt x="-12423" y="5879"/>
                    <a:pt x="-12338" y="14987"/>
                  </a:cubicBezTo>
                  <a:lnTo>
                    <a:pt x="-12338" y="14988"/>
                  </a:lnTo>
                  <a:cubicBezTo>
                    <a:pt x="-12252" y="24096"/>
                    <a:pt x="-12582" y="38869"/>
                    <a:pt x="-13073" y="47964"/>
                  </a:cubicBezTo>
                  <a:lnTo>
                    <a:pt x="-13075" y="48011"/>
                  </a:lnTo>
                  <a:cubicBezTo>
                    <a:pt x="-13566" y="57106"/>
                    <a:pt x="-14296" y="71872"/>
                    <a:pt x="-14705" y="80971"/>
                  </a:cubicBezTo>
                  <a:lnTo>
                    <a:pt x="-14954" y="86499"/>
                  </a:lnTo>
                  <a:cubicBezTo>
                    <a:pt x="-15226" y="92564"/>
                    <a:pt x="-20211" y="98749"/>
                    <a:pt x="-26081" y="100304"/>
                  </a:cubicBezTo>
                  <a:lnTo>
                    <a:pt x="-31167" y="101652"/>
                  </a:lnTo>
                  <a:cubicBezTo>
                    <a:pt x="-37036" y="103207"/>
                    <a:pt x="-46726" y="104610"/>
                    <a:pt x="-52795" y="104784"/>
                  </a:cubicBezTo>
                  <a:lnTo>
                    <a:pt x="-79750" y="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2" name="MMConnector">
              <a:extLst>
                <a:ext uri="{FF2B5EF4-FFF2-40B4-BE49-F238E27FC236}">
                  <a16:creationId xmlns:a16="http://schemas.microsoft.com/office/drawing/2014/main" id="{BDF3D855-25F9-F74E-8329-D6AD082F3B5C}"/>
                </a:ext>
              </a:extLst>
            </p:cNvPr>
            <p:cNvSpPr/>
            <p:nvPr/>
          </p:nvSpPr>
          <p:spPr>
            <a:xfrm>
              <a:off x="3213764" y="4928597"/>
              <a:ext cx="159500" cy="1837550"/>
            </a:xfrm>
            <a:custGeom>
              <a:avLst/>
              <a:gdLst/>
              <a:ahLst/>
              <a:cxnLst/>
              <a:rect l="0" t="0" r="0" b="0"/>
              <a:pathLst>
                <a:path w="159500" h="1837550" fill="none">
                  <a:moveTo>
                    <a:pt x="79750" y="-918775"/>
                  </a:moveTo>
                  <a:lnTo>
                    <a:pt x="63221" y="-919755"/>
                  </a:lnTo>
                  <a:cubicBezTo>
                    <a:pt x="54129" y="-920295"/>
                    <a:pt x="39358" y="-920682"/>
                    <a:pt x="30250" y="-920621"/>
                  </a:cubicBezTo>
                  <a:lnTo>
                    <a:pt x="24750" y="-920584"/>
                  </a:lnTo>
                  <a:cubicBezTo>
                    <a:pt x="18678" y="-920542"/>
                    <a:pt x="8965" y="-919331"/>
                    <a:pt x="3069" y="-917879"/>
                  </a:cubicBezTo>
                  <a:lnTo>
                    <a:pt x="-4942" y="-915906"/>
                  </a:lnTo>
                  <a:cubicBezTo>
                    <a:pt x="-10837" y="-914454"/>
                    <a:pt x="-15594" y="-908347"/>
                    <a:pt x="-15559" y="-902275"/>
                  </a:cubicBezTo>
                  <a:lnTo>
                    <a:pt x="-15528" y="-896775"/>
                  </a:lnTo>
                  <a:cubicBezTo>
                    <a:pt x="-15475" y="-887667"/>
                    <a:pt x="-15164" y="-872888"/>
                    <a:pt x="-14833" y="-863786"/>
                  </a:cubicBezTo>
                  <a:lnTo>
                    <a:pt x="-14832" y="-863764"/>
                  </a:lnTo>
                  <a:cubicBezTo>
                    <a:pt x="-14501" y="-854662"/>
                    <a:pt x="-13843" y="-839893"/>
                    <a:pt x="-13363" y="-830798"/>
                  </a:cubicBezTo>
                  <a:lnTo>
                    <a:pt x="-13361" y="-830752"/>
                  </a:lnTo>
                  <a:cubicBezTo>
                    <a:pt x="-12881" y="-821657"/>
                    <a:pt x="-12423" y="-806883"/>
                    <a:pt x="-12338" y="-797776"/>
                  </a:cubicBezTo>
                  <a:lnTo>
                    <a:pt x="-12338" y="-797774"/>
                  </a:lnTo>
                  <a:cubicBezTo>
                    <a:pt x="-12252" y="-788667"/>
                    <a:pt x="-12582" y="-773894"/>
                    <a:pt x="-13073" y="-764799"/>
                  </a:cubicBezTo>
                  <a:lnTo>
                    <a:pt x="-13075" y="-764751"/>
                  </a:lnTo>
                  <a:cubicBezTo>
                    <a:pt x="-13566" y="-755656"/>
                    <a:pt x="-14296" y="-740890"/>
                    <a:pt x="-14705" y="-731792"/>
                  </a:cubicBezTo>
                  <a:lnTo>
                    <a:pt x="-14707" y="-731758"/>
                  </a:lnTo>
                  <a:cubicBezTo>
                    <a:pt x="-15116" y="-722660"/>
                    <a:pt x="-15536" y="-707884"/>
                    <a:pt x="-15646" y="-698776"/>
                  </a:cubicBezTo>
                  <a:lnTo>
                    <a:pt x="-15646" y="-698774"/>
                  </a:lnTo>
                  <a:cubicBezTo>
                    <a:pt x="-15755" y="-689666"/>
                    <a:pt x="-15600" y="-674887"/>
                    <a:pt x="-15300" y="-665784"/>
                  </a:cubicBezTo>
                  <a:lnTo>
                    <a:pt x="-15299" y="-665766"/>
                  </a:lnTo>
                  <a:cubicBezTo>
                    <a:pt x="-14999" y="-656663"/>
                    <a:pt x="-14213" y="-641903"/>
                    <a:pt x="-13544" y="-632820"/>
                  </a:cubicBezTo>
                  <a:lnTo>
                    <a:pt x="-13537" y="-632730"/>
                  </a:lnTo>
                  <a:cubicBezTo>
                    <a:pt x="-12868" y="-623647"/>
                    <a:pt x="-12030" y="-608889"/>
                    <a:pt x="-11668" y="-599788"/>
                  </a:cubicBezTo>
                  <a:lnTo>
                    <a:pt x="-11667" y="-599762"/>
                  </a:lnTo>
                  <a:cubicBezTo>
                    <a:pt x="-11304" y="-590661"/>
                    <a:pt x="-11147" y="-575884"/>
                    <a:pt x="-11315" y="-566778"/>
                  </a:cubicBezTo>
                  <a:lnTo>
                    <a:pt x="-11316" y="-566772"/>
                  </a:lnTo>
                  <a:cubicBezTo>
                    <a:pt x="-11484" y="-557666"/>
                    <a:pt x="-12304" y="-542915"/>
                    <a:pt x="-13146" y="-533846"/>
                  </a:cubicBezTo>
                  <a:lnTo>
                    <a:pt x="-14685" y="-517275"/>
                  </a:lnTo>
                  <a:lnTo>
                    <a:pt x="-16232" y="-500704"/>
                  </a:lnTo>
                  <a:cubicBezTo>
                    <a:pt x="-17078" y="-491635"/>
                    <a:pt x="-17866" y="-476884"/>
                    <a:pt x="-17990" y="-467777"/>
                  </a:cubicBezTo>
                  <a:lnTo>
                    <a:pt x="-17990" y="-467773"/>
                  </a:lnTo>
                  <a:cubicBezTo>
                    <a:pt x="-18114" y="-458666"/>
                    <a:pt x="-17787" y="-443895"/>
                    <a:pt x="-17259" y="-434803"/>
                  </a:cubicBezTo>
                  <a:lnTo>
                    <a:pt x="-17256" y="-434747"/>
                  </a:lnTo>
                  <a:cubicBezTo>
                    <a:pt x="-16728" y="-425655"/>
                    <a:pt x="-15701" y="-410907"/>
                    <a:pt x="-14964" y="-401829"/>
                  </a:cubicBezTo>
                  <a:lnTo>
                    <a:pt x="-14955" y="-401721"/>
                  </a:lnTo>
                  <a:cubicBezTo>
                    <a:pt x="-14218" y="-392643"/>
                    <a:pt x="-13428" y="-377885"/>
                    <a:pt x="-13192" y="-368781"/>
                  </a:cubicBezTo>
                  <a:lnTo>
                    <a:pt x="-13191" y="-368769"/>
                  </a:lnTo>
                  <a:cubicBezTo>
                    <a:pt x="-12955" y="-359665"/>
                    <a:pt x="-12800" y="-344883"/>
                    <a:pt x="-12845" y="-335775"/>
                  </a:cubicBezTo>
                  <a:lnTo>
                    <a:pt x="-12845" y="-335775"/>
                  </a:lnTo>
                  <a:cubicBezTo>
                    <a:pt x="-12889" y="-326667"/>
                    <a:pt x="-13020" y="-311884"/>
                    <a:pt x="-13137" y="-302776"/>
                  </a:cubicBezTo>
                  <a:lnTo>
                    <a:pt x="-13137" y="-302774"/>
                  </a:lnTo>
                  <a:cubicBezTo>
                    <a:pt x="-13254" y="-293666"/>
                    <a:pt x="-13392" y="-278883"/>
                    <a:pt x="-13445" y="-269775"/>
                  </a:cubicBezTo>
                  <a:lnTo>
                    <a:pt x="-13445" y="-269775"/>
                  </a:lnTo>
                  <a:cubicBezTo>
                    <a:pt x="-13498" y="-260667"/>
                    <a:pt x="-13641" y="-245884"/>
                    <a:pt x="-13763" y="-236776"/>
                  </a:cubicBezTo>
                  <a:lnTo>
                    <a:pt x="-13763" y="-236774"/>
                  </a:lnTo>
                  <a:cubicBezTo>
                    <a:pt x="-13886" y="-227666"/>
                    <a:pt x="-14463" y="-212898"/>
                    <a:pt x="-15053" y="-203810"/>
                  </a:cubicBezTo>
                  <a:lnTo>
                    <a:pt x="-15057" y="-203740"/>
                  </a:lnTo>
                  <a:cubicBezTo>
                    <a:pt x="-15647" y="-194652"/>
                    <a:pt x="-16699" y="-179905"/>
                    <a:pt x="-17406" y="-170825"/>
                  </a:cubicBezTo>
                  <a:lnTo>
                    <a:pt x="-17414" y="-170725"/>
                  </a:lnTo>
                  <a:cubicBezTo>
                    <a:pt x="-18121" y="-161645"/>
                    <a:pt x="-18815" y="-146884"/>
                    <a:pt x="-18963" y="-137777"/>
                  </a:cubicBezTo>
                  <a:lnTo>
                    <a:pt x="-18964" y="-137773"/>
                  </a:lnTo>
                  <a:cubicBezTo>
                    <a:pt x="-19112" y="-128666"/>
                    <a:pt x="-18953" y="-113888"/>
                    <a:pt x="-18609" y="-104787"/>
                  </a:cubicBezTo>
                  <a:lnTo>
                    <a:pt x="-18608" y="-104763"/>
                  </a:lnTo>
                  <a:cubicBezTo>
                    <a:pt x="-18263" y="-95662"/>
                    <a:pt x="-17413" y="-80905"/>
                    <a:pt x="-16710" y="-71824"/>
                  </a:cubicBezTo>
                  <a:lnTo>
                    <a:pt x="-16702" y="-71726"/>
                  </a:lnTo>
                  <a:cubicBezTo>
                    <a:pt x="-15998" y="-62645"/>
                    <a:pt x="-15098" y="-47890"/>
                    <a:pt x="-14691" y="-38791"/>
                  </a:cubicBezTo>
                  <a:lnTo>
                    <a:pt x="-14690" y="-38759"/>
                  </a:lnTo>
                  <a:cubicBezTo>
                    <a:pt x="-14283" y="-29660"/>
                    <a:pt x="-13715" y="-14887"/>
                    <a:pt x="-13422" y="-5784"/>
                  </a:cubicBezTo>
                  <a:lnTo>
                    <a:pt x="-13421" y="-5766"/>
                  </a:lnTo>
                  <a:cubicBezTo>
                    <a:pt x="-13128" y="3337"/>
                    <a:pt x="-12264" y="18090"/>
                    <a:pt x="-11493" y="27166"/>
                  </a:cubicBezTo>
                  <a:lnTo>
                    <a:pt x="-11483" y="27284"/>
                  </a:lnTo>
                  <a:cubicBezTo>
                    <a:pt x="-10712" y="36360"/>
                    <a:pt x="-9584" y="51100"/>
                    <a:pt x="-8964" y="60187"/>
                  </a:cubicBezTo>
                  <a:lnTo>
                    <a:pt x="-8959" y="60263"/>
                  </a:lnTo>
                  <a:cubicBezTo>
                    <a:pt x="-8340" y="69350"/>
                    <a:pt x="-7885" y="84117"/>
                    <a:pt x="-7945" y="93225"/>
                  </a:cubicBezTo>
                  <a:lnTo>
                    <a:pt x="-7945" y="93225"/>
                  </a:lnTo>
                  <a:cubicBezTo>
                    <a:pt x="-8004" y="102333"/>
                    <a:pt x="-8324" y="117112"/>
                    <a:pt x="-8658" y="126214"/>
                  </a:cubicBezTo>
                  <a:lnTo>
                    <a:pt x="-8659" y="126236"/>
                  </a:lnTo>
                  <a:cubicBezTo>
                    <a:pt x="-8993" y="135338"/>
                    <a:pt x="-9562" y="150111"/>
                    <a:pt x="-9928" y="159212"/>
                  </a:cubicBezTo>
                  <a:lnTo>
                    <a:pt x="-9929" y="159238"/>
                  </a:lnTo>
                  <a:cubicBezTo>
                    <a:pt x="-10296" y="168339"/>
                    <a:pt x="-10713" y="183116"/>
                    <a:pt x="-10859" y="192223"/>
                  </a:cubicBezTo>
                  <a:lnTo>
                    <a:pt x="-10859" y="192227"/>
                  </a:lnTo>
                  <a:cubicBezTo>
                    <a:pt x="-11006" y="201334"/>
                    <a:pt x="-11790" y="216087"/>
                    <a:pt x="-12610" y="225158"/>
                  </a:cubicBezTo>
                  <a:lnTo>
                    <a:pt x="-12622" y="225292"/>
                  </a:lnTo>
                  <a:cubicBezTo>
                    <a:pt x="-13441" y="234363"/>
                    <a:pt x="-14943" y="249070"/>
                    <a:pt x="-15974" y="258119"/>
                  </a:cubicBezTo>
                  <a:lnTo>
                    <a:pt x="-15998" y="258331"/>
                  </a:lnTo>
                  <a:cubicBezTo>
                    <a:pt x="-17028" y="267380"/>
                    <a:pt x="-18226" y="282108"/>
                    <a:pt x="-18672" y="291205"/>
                  </a:cubicBezTo>
                  <a:lnTo>
                    <a:pt x="-18674" y="291245"/>
                  </a:lnTo>
                  <a:cubicBezTo>
                    <a:pt x="-19120" y="300342"/>
                    <a:pt x="-19444" y="315117"/>
                    <a:pt x="-19397" y="324225"/>
                  </a:cubicBezTo>
                  <a:lnTo>
                    <a:pt x="-19397" y="324225"/>
                  </a:lnTo>
                  <a:cubicBezTo>
                    <a:pt x="-19349" y="333333"/>
                    <a:pt x="-19140" y="348115"/>
                    <a:pt x="-18929" y="357221"/>
                  </a:cubicBezTo>
                  <a:lnTo>
                    <a:pt x="-18929" y="357229"/>
                  </a:lnTo>
                  <a:cubicBezTo>
                    <a:pt x="-18718" y="366335"/>
                    <a:pt x="-18276" y="381112"/>
                    <a:pt x="-17942" y="390214"/>
                  </a:cubicBezTo>
                  <a:lnTo>
                    <a:pt x="-17941" y="390236"/>
                  </a:lnTo>
                  <a:cubicBezTo>
                    <a:pt x="-17607" y="399338"/>
                    <a:pt x="-17306" y="414117"/>
                    <a:pt x="-17269" y="423225"/>
                  </a:cubicBezTo>
                  <a:lnTo>
                    <a:pt x="-17269" y="423225"/>
                  </a:lnTo>
                  <a:cubicBezTo>
                    <a:pt x="-17231" y="432333"/>
                    <a:pt x="-17102" y="447116"/>
                    <a:pt x="-16979" y="456223"/>
                  </a:cubicBezTo>
                  <a:lnTo>
                    <a:pt x="-16979" y="456227"/>
                  </a:lnTo>
                  <a:cubicBezTo>
                    <a:pt x="-16856" y="465334"/>
                    <a:pt x="-16394" y="480108"/>
                    <a:pt x="-15948" y="489205"/>
                  </a:cubicBezTo>
                  <a:lnTo>
                    <a:pt x="-15946" y="489245"/>
                  </a:lnTo>
                  <a:cubicBezTo>
                    <a:pt x="-15500" y="498342"/>
                    <a:pt x="-14976" y="513115"/>
                    <a:pt x="-14776" y="522221"/>
                  </a:cubicBezTo>
                  <a:lnTo>
                    <a:pt x="-14776" y="522229"/>
                  </a:lnTo>
                  <a:cubicBezTo>
                    <a:pt x="-14577" y="531335"/>
                    <a:pt x="-14180" y="546113"/>
                    <a:pt x="-13891" y="555217"/>
                  </a:cubicBezTo>
                  <a:lnTo>
                    <a:pt x="-13891" y="555233"/>
                  </a:lnTo>
                  <a:cubicBezTo>
                    <a:pt x="-13602" y="564337"/>
                    <a:pt x="-12839" y="579098"/>
                    <a:pt x="-12189" y="588183"/>
                  </a:cubicBezTo>
                  <a:lnTo>
                    <a:pt x="-12183" y="588267"/>
                  </a:lnTo>
                  <a:cubicBezTo>
                    <a:pt x="-11533" y="597352"/>
                    <a:pt x="-10731" y="612112"/>
                    <a:pt x="-10392" y="621214"/>
                  </a:cubicBezTo>
                  <a:lnTo>
                    <a:pt x="-10391" y="621236"/>
                  </a:lnTo>
                  <a:cubicBezTo>
                    <a:pt x="-10052" y="630338"/>
                    <a:pt x="-9823" y="645117"/>
                    <a:pt x="-9880" y="654225"/>
                  </a:cubicBezTo>
                  <a:lnTo>
                    <a:pt x="-9880" y="654225"/>
                  </a:lnTo>
                  <a:cubicBezTo>
                    <a:pt x="-9936" y="663333"/>
                    <a:pt x="-10095" y="678116"/>
                    <a:pt x="-10235" y="687223"/>
                  </a:cubicBezTo>
                  <a:lnTo>
                    <a:pt x="-10235" y="687227"/>
                  </a:lnTo>
                  <a:cubicBezTo>
                    <a:pt x="-10374" y="696334"/>
                    <a:pt x="-10520" y="711117"/>
                    <a:pt x="-10560" y="720225"/>
                  </a:cubicBezTo>
                  <a:lnTo>
                    <a:pt x="-10560" y="720225"/>
                  </a:lnTo>
                  <a:cubicBezTo>
                    <a:pt x="-10601" y="729333"/>
                    <a:pt x="-10766" y="744116"/>
                    <a:pt x="-10928" y="753222"/>
                  </a:cubicBezTo>
                  <a:lnTo>
                    <a:pt x="-10928" y="753228"/>
                  </a:lnTo>
                  <a:cubicBezTo>
                    <a:pt x="-11091" y="762334"/>
                    <a:pt x="-11758" y="777098"/>
                    <a:pt x="-12416" y="786182"/>
                  </a:cubicBezTo>
                  <a:lnTo>
                    <a:pt x="-12423" y="786268"/>
                  </a:lnTo>
                  <a:cubicBezTo>
                    <a:pt x="-13081" y="795352"/>
                    <a:pt x="-13987" y="810108"/>
                    <a:pt x="-14444" y="819204"/>
                  </a:cubicBezTo>
                  <a:lnTo>
                    <a:pt x="-14446" y="819246"/>
                  </a:lnTo>
                  <a:cubicBezTo>
                    <a:pt x="-14903" y="828342"/>
                    <a:pt x="-15321" y="843117"/>
                    <a:pt x="-15379" y="852225"/>
                  </a:cubicBezTo>
                  <a:lnTo>
                    <a:pt x="-15379" y="852225"/>
                  </a:lnTo>
                  <a:cubicBezTo>
                    <a:pt x="-15437" y="861333"/>
                    <a:pt x="-14888" y="876093"/>
                    <a:pt x="-14154" y="885171"/>
                  </a:cubicBezTo>
                  <a:lnTo>
                    <a:pt x="-13702" y="890761"/>
                  </a:lnTo>
                  <a:cubicBezTo>
                    <a:pt x="-13212" y="896813"/>
                    <a:pt x="-15961" y="905518"/>
                    <a:pt x="-19838" y="910192"/>
                  </a:cubicBezTo>
                  <a:lnTo>
                    <a:pt x="-23778" y="914942"/>
                  </a:lnTo>
                  <a:cubicBezTo>
                    <a:pt x="-27654" y="919616"/>
                    <a:pt x="-35726" y="923554"/>
                    <a:pt x="-41795" y="923732"/>
                  </a:cubicBezTo>
                  <a:lnTo>
                    <a:pt x="-58302" y="924218"/>
                  </a:lnTo>
                  <a:cubicBezTo>
                    <a:pt x="-61337" y="924307"/>
                    <a:pt x="-66125" y="923563"/>
                    <a:pt x="-68989" y="922556"/>
                  </a:cubicBezTo>
                  <a:lnTo>
                    <a:pt x="-79750" y="91877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3" name="MMConnector">
              <a:extLst>
                <a:ext uri="{FF2B5EF4-FFF2-40B4-BE49-F238E27FC236}">
                  <a16:creationId xmlns:a16="http://schemas.microsoft.com/office/drawing/2014/main" id="{18E6AFE3-04CE-604B-8B72-A5F152105308}"/>
                </a:ext>
              </a:extLst>
            </p:cNvPr>
            <p:cNvSpPr/>
            <p:nvPr/>
          </p:nvSpPr>
          <p:spPr>
            <a:xfrm>
              <a:off x="2784764" y="5812035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35337"/>
                  </a:moveTo>
                  <a:lnTo>
                    <a:pt x="63221" y="34357"/>
                  </a:lnTo>
                  <a:cubicBezTo>
                    <a:pt x="54129" y="33818"/>
                    <a:pt x="39358" y="33430"/>
                    <a:pt x="30250" y="33492"/>
                  </a:cubicBezTo>
                  <a:lnTo>
                    <a:pt x="24750" y="33529"/>
                  </a:lnTo>
                  <a:cubicBezTo>
                    <a:pt x="18678" y="33570"/>
                    <a:pt x="8870" y="32916"/>
                    <a:pt x="2858" y="32069"/>
                  </a:cubicBezTo>
                  <a:lnTo>
                    <a:pt x="-2085" y="31372"/>
                  </a:lnTo>
                  <a:cubicBezTo>
                    <a:pt x="-8098" y="30525"/>
                    <a:pt x="-13006" y="24910"/>
                    <a:pt x="-13041" y="18838"/>
                  </a:cubicBezTo>
                  <a:lnTo>
                    <a:pt x="-13104" y="7837"/>
                  </a:lnTo>
                  <a:cubicBezTo>
                    <a:pt x="-13139" y="1765"/>
                    <a:pt x="-14164" y="-7989"/>
                    <a:pt x="-15392" y="-13935"/>
                  </a:cubicBezTo>
                  <a:lnTo>
                    <a:pt x="-17574" y="-24497"/>
                  </a:lnTo>
                  <a:cubicBezTo>
                    <a:pt x="-18803" y="-30444"/>
                    <a:pt x="-24721" y="-35010"/>
                    <a:pt x="-30785" y="-34690"/>
                  </a:cubicBezTo>
                  <a:lnTo>
                    <a:pt x="-41815" y="-34109"/>
                  </a:lnTo>
                  <a:cubicBezTo>
                    <a:pt x="-47879" y="-33789"/>
                    <a:pt x="-57717" y="-33859"/>
                    <a:pt x="-63775" y="-34266"/>
                  </a:cubicBezTo>
                  <a:lnTo>
                    <a:pt x="-79750" y="-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4" name="MMConnector">
              <a:extLst>
                <a:ext uri="{FF2B5EF4-FFF2-40B4-BE49-F238E27FC236}">
                  <a16:creationId xmlns:a16="http://schemas.microsoft.com/office/drawing/2014/main" id="{64CC37E0-2E8A-8147-B079-231A1E867765}"/>
                </a:ext>
              </a:extLst>
            </p:cNvPr>
            <p:cNvSpPr/>
            <p:nvPr/>
          </p:nvSpPr>
          <p:spPr>
            <a:xfrm>
              <a:off x="2784764" y="588271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-35337"/>
                  </a:moveTo>
                  <a:lnTo>
                    <a:pt x="63221" y="-36318"/>
                  </a:lnTo>
                  <a:cubicBezTo>
                    <a:pt x="54129" y="-36857"/>
                    <a:pt x="39358" y="-37245"/>
                    <a:pt x="30250" y="-37183"/>
                  </a:cubicBezTo>
                  <a:lnTo>
                    <a:pt x="24750" y="-37146"/>
                  </a:lnTo>
                  <a:cubicBezTo>
                    <a:pt x="18678" y="-37105"/>
                    <a:pt x="8965" y="-35893"/>
                    <a:pt x="3069" y="-34441"/>
                  </a:cubicBezTo>
                  <a:lnTo>
                    <a:pt x="-4942" y="-32468"/>
                  </a:lnTo>
                  <a:cubicBezTo>
                    <a:pt x="-10837" y="-31016"/>
                    <a:pt x="-15594" y="-24910"/>
                    <a:pt x="-15559" y="-18838"/>
                  </a:cubicBezTo>
                  <a:lnTo>
                    <a:pt x="-15496" y="-7837"/>
                  </a:lnTo>
                  <a:cubicBezTo>
                    <a:pt x="-15461" y="-1765"/>
                    <a:pt x="-16094" y="8046"/>
                    <a:pt x="-16909" y="14063"/>
                  </a:cubicBezTo>
                  <a:lnTo>
                    <a:pt x="-18324" y="24505"/>
                  </a:lnTo>
                  <a:cubicBezTo>
                    <a:pt x="-19139" y="30522"/>
                    <a:pt x="-24721" y="35665"/>
                    <a:pt x="-30785" y="35985"/>
                  </a:cubicBezTo>
                  <a:lnTo>
                    <a:pt x="-41815" y="36566"/>
                  </a:lnTo>
                  <a:cubicBezTo>
                    <a:pt x="-47879" y="36886"/>
                    <a:pt x="-57717" y="36816"/>
                    <a:pt x="-63775" y="36409"/>
                  </a:cubicBezTo>
                  <a:lnTo>
                    <a:pt x="-79750" y="3533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5" name="MMConnector">
              <a:extLst>
                <a:ext uri="{FF2B5EF4-FFF2-40B4-BE49-F238E27FC236}">
                  <a16:creationId xmlns:a16="http://schemas.microsoft.com/office/drawing/2014/main" id="{A7F6CF67-FE2C-CF4D-A497-DC94BE89C57E}"/>
                </a:ext>
              </a:extLst>
            </p:cNvPr>
            <p:cNvSpPr/>
            <p:nvPr/>
          </p:nvSpPr>
          <p:spPr>
            <a:xfrm>
              <a:off x="2883764" y="3055710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106013"/>
                  </a:moveTo>
                  <a:lnTo>
                    <a:pt x="63221" y="105032"/>
                  </a:lnTo>
                  <a:cubicBezTo>
                    <a:pt x="54129" y="104493"/>
                    <a:pt x="39358" y="104105"/>
                    <a:pt x="30250" y="104167"/>
                  </a:cubicBezTo>
                  <a:lnTo>
                    <a:pt x="24750" y="104204"/>
                  </a:lnTo>
                  <a:cubicBezTo>
                    <a:pt x="18678" y="104245"/>
                    <a:pt x="8870" y="103591"/>
                    <a:pt x="2858" y="102744"/>
                  </a:cubicBezTo>
                  <a:lnTo>
                    <a:pt x="-2085" y="102047"/>
                  </a:lnTo>
                  <a:cubicBezTo>
                    <a:pt x="-8098" y="101200"/>
                    <a:pt x="-13006" y="95585"/>
                    <a:pt x="-13041" y="89513"/>
                  </a:cubicBezTo>
                  <a:lnTo>
                    <a:pt x="-13072" y="84012"/>
                  </a:lnTo>
                  <a:cubicBezTo>
                    <a:pt x="-13125" y="74904"/>
                    <a:pt x="-13436" y="60125"/>
                    <a:pt x="-13767" y="51023"/>
                  </a:cubicBezTo>
                  <a:lnTo>
                    <a:pt x="-13768" y="51002"/>
                  </a:lnTo>
                  <a:cubicBezTo>
                    <a:pt x="-14099" y="41900"/>
                    <a:pt x="-14757" y="27131"/>
                    <a:pt x="-15237" y="18035"/>
                  </a:cubicBezTo>
                  <a:lnTo>
                    <a:pt x="-15239" y="17990"/>
                  </a:lnTo>
                  <a:cubicBezTo>
                    <a:pt x="-15719" y="8894"/>
                    <a:pt x="-16177" y="-5879"/>
                    <a:pt x="-16262" y="-14987"/>
                  </a:cubicBezTo>
                  <a:lnTo>
                    <a:pt x="-16262" y="-14988"/>
                  </a:lnTo>
                  <a:cubicBezTo>
                    <a:pt x="-16348" y="-24096"/>
                    <a:pt x="-16018" y="-38869"/>
                    <a:pt x="-15527" y="-47964"/>
                  </a:cubicBezTo>
                  <a:lnTo>
                    <a:pt x="-15525" y="-48011"/>
                  </a:lnTo>
                  <a:cubicBezTo>
                    <a:pt x="-15034" y="-57106"/>
                    <a:pt x="-14304" y="-71872"/>
                    <a:pt x="-13895" y="-80971"/>
                  </a:cubicBezTo>
                  <a:lnTo>
                    <a:pt x="-13646" y="-86499"/>
                  </a:lnTo>
                  <a:cubicBezTo>
                    <a:pt x="-13374" y="-92564"/>
                    <a:pt x="-17802" y="-99122"/>
                    <a:pt x="-23530" y="-101135"/>
                  </a:cubicBezTo>
                  <a:lnTo>
                    <a:pt x="-31422" y="-103909"/>
                  </a:lnTo>
                  <a:cubicBezTo>
                    <a:pt x="-37151" y="-105922"/>
                    <a:pt x="-46726" y="-107415"/>
                    <a:pt x="-52795" y="-107241"/>
                  </a:cubicBezTo>
                  <a:lnTo>
                    <a:pt x="-79750" y="-10646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6" name="MMConnector">
              <a:extLst>
                <a:ext uri="{FF2B5EF4-FFF2-40B4-BE49-F238E27FC236}">
                  <a16:creationId xmlns:a16="http://schemas.microsoft.com/office/drawing/2014/main" id="{877E9FF9-E08C-0040-A55C-44CAA0C212D3}"/>
                </a:ext>
              </a:extLst>
            </p:cNvPr>
            <p:cNvSpPr/>
            <p:nvPr/>
          </p:nvSpPr>
          <p:spPr>
            <a:xfrm>
              <a:off x="2454764" y="2879022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70675"/>
                  </a:moveTo>
                  <a:lnTo>
                    <a:pt x="63221" y="69695"/>
                  </a:lnTo>
                  <a:cubicBezTo>
                    <a:pt x="54129" y="69155"/>
                    <a:pt x="39358" y="68768"/>
                    <a:pt x="30250" y="68829"/>
                  </a:cubicBezTo>
                  <a:lnTo>
                    <a:pt x="24750" y="68866"/>
                  </a:lnTo>
                  <a:cubicBezTo>
                    <a:pt x="18678" y="68908"/>
                    <a:pt x="8870" y="68253"/>
                    <a:pt x="2858" y="67406"/>
                  </a:cubicBezTo>
                  <a:lnTo>
                    <a:pt x="-2085" y="66710"/>
                  </a:lnTo>
                  <a:cubicBezTo>
                    <a:pt x="-8098" y="65863"/>
                    <a:pt x="-13006" y="60247"/>
                    <a:pt x="-13041" y="54175"/>
                  </a:cubicBezTo>
                  <a:lnTo>
                    <a:pt x="-13072" y="48675"/>
                  </a:lnTo>
                  <a:cubicBezTo>
                    <a:pt x="-13125" y="39567"/>
                    <a:pt x="-13436" y="24788"/>
                    <a:pt x="-13767" y="15686"/>
                  </a:cubicBezTo>
                  <a:lnTo>
                    <a:pt x="-13768" y="15664"/>
                  </a:lnTo>
                  <a:cubicBezTo>
                    <a:pt x="-14099" y="6562"/>
                    <a:pt x="-14757" y="-8207"/>
                    <a:pt x="-15237" y="-17302"/>
                  </a:cubicBezTo>
                  <a:lnTo>
                    <a:pt x="-15239" y="-17348"/>
                  </a:lnTo>
                  <a:cubicBezTo>
                    <a:pt x="-15719" y="-26443"/>
                    <a:pt x="-15724" y="-41207"/>
                    <a:pt x="-15250" y="-50303"/>
                  </a:cubicBezTo>
                  <a:lnTo>
                    <a:pt x="-15158" y="-52080"/>
                  </a:lnTo>
                  <a:cubicBezTo>
                    <a:pt x="-14684" y="-61176"/>
                    <a:pt x="-21681" y="-68957"/>
                    <a:pt x="-30776" y="-69448"/>
                  </a:cubicBezTo>
                  <a:lnTo>
                    <a:pt x="-36316" y="-69747"/>
                  </a:lnTo>
                  <a:cubicBezTo>
                    <a:pt x="-42379" y="-70074"/>
                    <a:pt x="-52223" y="-70564"/>
                    <a:pt x="-58289" y="-70842"/>
                  </a:cubicBezTo>
                  <a:lnTo>
                    <a:pt x="-79750" y="-71823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7" name="MMConnector">
              <a:extLst>
                <a:ext uri="{FF2B5EF4-FFF2-40B4-BE49-F238E27FC236}">
                  <a16:creationId xmlns:a16="http://schemas.microsoft.com/office/drawing/2014/main" id="{506E44BA-E44F-2A4F-A5F4-EB9E574C9280}"/>
                </a:ext>
              </a:extLst>
            </p:cNvPr>
            <p:cNvSpPr/>
            <p:nvPr/>
          </p:nvSpPr>
          <p:spPr>
            <a:xfrm>
              <a:off x="2454764" y="2949697"/>
              <a:ext cx="159500" cy="5500"/>
            </a:xfrm>
            <a:custGeom>
              <a:avLst/>
              <a:gdLst/>
              <a:ahLst/>
              <a:cxnLst/>
              <a:rect l="0" t="0" r="0" b="0"/>
              <a:pathLst>
                <a:path w="159500" h="5500" fill="none">
                  <a:moveTo>
                    <a:pt x="79750" y="0"/>
                  </a:moveTo>
                  <a:lnTo>
                    <a:pt x="63221" y="-980"/>
                  </a:lnTo>
                  <a:cubicBezTo>
                    <a:pt x="54129" y="-1520"/>
                    <a:pt x="39358" y="-1907"/>
                    <a:pt x="30250" y="-1846"/>
                  </a:cubicBezTo>
                  <a:lnTo>
                    <a:pt x="30250" y="-1846"/>
                  </a:lnTo>
                  <a:cubicBezTo>
                    <a:pt x="21142" y="-1784"/>
                    <a:pt x="6359" y="-1643"/>
                    <a:pt x="-2749" y="-1532"/>
                  </a:cubicBezTo>
                  <a:lnTo>
                    <a:pt x="-3301" y="-1525"/>
                  </a:lnTo>
                  <a:cubicBezTo>
                    <a:pt x="-12409" y="-1413"/>
                    <a:pt x="-27192" y="-1280"/>
                    <a:pt x="-36300" y="-1228"/>
                  </a:cubicBezTo>
                  <a:lnTo>
                    <a:pt x="-41800" y="-1196"/>
                  </a:lnTo>
                  <a:cubicBezTo>
                    <a:pt x="-47872" y="-1161"/>
                    <a:pt x="-57724" y="-926"/>
                    <a:pt x="-63790" y="-671"/>
                  </a:cubicBezTo>
                  <a:lnTo>
                    <a:pt x="-79750" y="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8" name="MMConnector">
              <a:extLst>
                <a:ext uri="{FF2B5EF4-FFF2-40B4-BE49-F238E27FC236}">
                  <a16:creationId xmlns:a16="http://schemas.microsoft.com/office/drawing/2014/main" id="{827B78BC-1614-8D45-9E26-682771988CE3}"/>
                </a:ext>
              </a:extLst>
            </p:cNvPr>
            <p:cNvSpPr/>
            <p:nvPr/>
          </p:nvSpPr>
          <p:spPr>
            <a:xfrm>
              <a:off x="2454764" y="3020373"/>
              <a:ext cx="159500" cy="141350"/>
            </a:xfrm>
            <a:custGeom>
              <a:avLst/>
              <a:gdLst/>
              <a:ahLst/>
              <a:cxnLst/>
              <a:rect l="0" t="0" r="0" b="0"/>
              <a:pathLst>
                <a:path w="159500" h="141350" fill="none">
                  <a:moveTo>
                    <a:pt x="79750" y="-70675"/>
                  </a:moveTo>
                  <a:lnTo>
                    <a:pt x="63221" y="-71655"/>
                  </a:lnTo>
                  <a:cubicBezTo>
                    <a:pt x="54129" y="-72195"/>
                    <a:pt x="39358" y="-72582"/>
                    <a:pt x="30250" y="-72521"/>
                  </a:cubicBezTo>
                  <a:lnTo>
                    <a:pt x="24750" y="-72484"/>
                  </a:lnTo>
                  <a:cubicBezTo>
                    <a:pt x="18678" y="-72442"/>
                    <a:pt x="8965" y="-71231"/>
                    <a:pt x="3069" y="-69779"/>
                  </a:cubicBezTo>
                  <a:lnTo>
                    <a:pt x="-4942" y="-67806"/>
                  </a:lnTo>
                  <a:cubicBezTo>
                    <a:pt x="-10837" y="-66354"/>
                    <a:pt x="-15594" y="-60247"/>
                    <a:pt x="-15559" y="-54175"/>
                  </a:cubicBezTo>
                  <a:lnTo>
                    <a:pt x="-15528" y="-48675"/>
                  </a:lnTo>
                  <a:cubicBezTo>
                    <a:pt x="-15475" y="-39567"/>
                    <a:pt x="-15164" y="-24788"/>
                    <a:pt x="-14833" y="-15686"/>
                  </a:cubicBezTo>
                  <a:lnTo>
                    <a:pt x="-14832" y="-15664"/>
                  </a:lnTo>
                  <a:cubicBezTo>
                    <a:pt x="-14501" y="-6562"/>
                    <a:pt x="-13843" y="8207"/>
                    <a:pt x="-13363" y="17302"/>
                  </a:cubicBezTo>
                  <a:lnTo>
                    <a:pt x="-13361" y="17348"/>
                  </a:lnTo>
                  <a:cubicBezTo>
                    <a:pt x="-12881" y="26443"/>
                    <a:pt x="-12835" y="41209"/>
                    <a:pt x="-13257" y="50307"/>
                  </a:cubicBezTo>
                  <a:lnTo>
                    <a:pt x="-13535" y="56310"/>
                  </a:lnTo>
                  <a:cubicBezTo>
                    <a:pt x="-13957" y="65408"/>
                    <a:pt x="-21681" y="72393"/>
                    <a:pt x="-30776" y="71902"/>
                  </a:cubicBezTo>
                  <a:lnTo>
                    <a:pt x="-36316" y="71603"/>
                  </a:lnTo>
                  <a:cubicBezTo>
                    <a:pt x="-42379" y="71276"/>
                    <a:pt x="-52223" y="70786"/>
                    <a:pt x="-58289" y="70508"/>
                  </a:cubicBezTo>
                  <a:lnTo>
                    <a:pt x="-79750" y="6952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19" name="MMConnector">
              <a:extLst>
                <a:ext uri="{FF2B5EF4-FFF2-40B4-BE49-F238E27FC236}">
                  <a16:creationId xmlns:a16="http://schemas.microsoft.com/office/drawing/2014/main" id="{A9065E5B-6D3E-F344-A3F7-6774D6F3474F}"/>
                </a:ext>
              </a:extLst>
            </p:cNvPr>
            <p:cNvSpPr/>
            <p:nvPr/>
          </p:nvSpPr>
          <p:spPr>
            <a:xfrm>
              <a:off x="2883764" y="3197060"/>
              <a:ext cx="159500" cy="70675"/>
            </a:xfrm>
            <a:custGeom>
              <a:avLst/>
              <a:gdLst/>
              <a:ahLst/>
              <a:cxnLst/>
              <a:rect l="0" t="0" r="0" b="0"/>
              <a:pathLst>
                <a:path w="159500" h="70675" fill="none">
                  <a:moveTo>
                    <a:pt x="79750" y="-35337"/>
                  </a:moveTo>
                  <a:lnTo>
                    <a:pt x="63221" y="-36318"/>
                  </a:lnTo>
                  <a:cubicBezTo>
                    <a:pt x="54129" y="-36857"/>
                    <a:pt x="39358" y="-37245"/>
                    <a:pt x="30250" y="-37183"/>
                  </a:cubicBezTo>
                  <a:lnTo>
                    <a:pt x="24750" y="-37146"/>
                  </a:lnTo>
                  <a:cubicBezTo>
                    <a:pt x="18678" y="-37105"/>
                    <a:pt x="8965" y="-35893"/>
                    <a:pt x="3069" y="-34441"/>
                  </a:cubicBezTo>
                  <a:lnTo>
                    <a:pt x="-4942" y="-32468"/>
                  </a:lnTo>
                  <a:cubicBezTo>
                    <a:pt x="-10837" y="-31016"/>
                    <a:pt x="-15594" y="-24910"/>
                    <a:pt x="-15559" y="-18838"/>
                  </a:cubicBezTo>
                  <a:lnTo>
                    <a:pt x="-15496" y="-7837"/>
                  </a:lnTo>
                  <a:cubicBezTo>
                    <a:pt x="-15461" y="-1765"/>
                    <a:pt x="-16094" y="8046"/>
                    <a:pt x="-16909" y="14063"/>
                  </a:cubicBezTo>
                  <a:lnTo>
                    <a:pt x="-18324" y="24505"/>
                  </a:lnTo>
                  <a:cubicBezTo>
                    <a:pt x="-19139" y="30522"/>
                    <a:pt x="-24721" y="35665"/>
                    <a:pt x="-30785" y="35985"/>
                  </a:cubicBezTo>
                  <a:lnTo>
                    <a:pt x="-41815" y="36566"/>
                  </a:lnTo>
                  <a:cubicBezTo>
                    <a:pt x="-47879" y="36886"/>
                    <a:pt x="-57717" y="36816"/>
                    <a:pt x="-63775" y="36409"/>
                  </a:cubicBezTo>
                  <a:lnTo>
                    <a:pt x="-79750" y="3533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0" name="MMConnector">
              <a:extLst>
                <a:ext uri="{FF2B5EF4-FFF2-40B4-BE49-F238E27FC236}">
                  <a16:creationId xmlns:a16="http://schemas.microsoft.com/office/drawing/2014/main" id="{BDD78294-8F4E-9544-9BA8-6FD5CEC69B74}"/>
                </a:ext>
              </a:extLst>
            </p:cNvPr>
            <p:cNvSpPr/>
            <p:nvPr/>
          </p:nvSpPr>
          <p:spPr>
            <a:xfrm>
              <a:off x="3213764" y="3585772"/>
              <a:ext cx="159500" cy="848100"/>
            </a:xfrm>
            <a:custGeom>
              <a:avLst/>
              <a:gdLst/>
              <a:ahLst/>
              <a:cxnLst/>
              <a:rect l="0" t="0" r="0" b="0"/>
              <a:pathLst>
                <a:path w="159500" h="848100" fill="none">
                  <a:moveTo>
                    <a:pt x="79750" y="424050"/>
                  </a:moveTo>
                  <a:lnTo>
                    <a:pt x="63221" y="423070"/>
                  </a:lnTo>
                  <a:cubicBezTo>
                    <a:pt x="54129" y="422530"/>
                    <a:pt x="39358" y="422143"/>
                    <a:pt x="30250" y="422204"/>
                  </a:cubicBezTo>
                  <a:lnTo>
                    <a:pt x="24750" y="422241"/>
                  </a:lnTo>
                  <a:cubicBezTo>
                    <a:pt x="18678" y="422283"/>
                    <a:pt x="8870" y="421628"/>
                    <a:pt x="2858" y="420781"/>
                  </a:cubicBezTo>
                  <a:lnTo>
                    <a:pt x="-2085" y="420085"/>
                  </a:lnTo>
                  <a:cubicBezTo>
                    <a:pt x="-8098" y="419238"/>
                    <a:pt x="-13006" y="413622"/>
                    <a:pt x="-13041" y="407550"/>
                  </a:cubicBezTo>
                  <a:lnTo>
                    <a:pt x="-13072" y="402050"/>
                  </a:lnTo>
                  <a:cubicBezTo>
                    <a:pt x="-13125" y="392942"/>
                    <a:pt x="-13436" y="378163"/>
                    <a:pt x="-13767" y="369061"/>
                  </a:cubicBezTo>
                  <a:lnTo>
                    <a:pt x="-13768" y="369039"/>
                  </a:lnTo>
                  <a:cubicBezTo>
                    <a:pt x="-14099" y="359937"/>
                    <a:pt x="-14757" y="345168"/>
                    <a:pt x="-15237" y="336073"/>
                  </a:cubicBezTo>
                  <a:lnTo>
                    <a:pt x="-15239" y="336027"/>
                  </a:lnTo>
                  <a:cubicBezTo>
                    <a:pt x="-15719" y="326932"/>
                    <a:pt x="-16177" y="312158"/>
                    <a:pt x="-16262" y="303051"/>
                  </a:cubicBezTo>
                  <a:lnTo>
                    <a:pt x="-16262" y="303049"/>
                  </a:lnTo>
                  <a:cubicBezTo>
                    <a:pt x="-16348" y="293942"/>
                    <a:pt x="-16018" y="279169"/>
                    <a:pt x="-15527" y="270074"/>
                  </a:cubicBezTo>
                  <a:lnTo>
                    <a:pt x="-15525" y="270026"/>
                  </a:lnTo>
                  <a:cubicBezTo>
                    <a:pt x="-15034" y="260931"/>
                    <a:pt x="-14304" y="246165"/>
                    <a:pt x="-13895" y="237067"/>
                  </a:cubicBezTo>
                  <a:lnTo>
                    <a:pt x="-13893" y="237033"/>
                  </a:lnTo>
                  <a:cubicBezTo>
                    <a:pt x="-13484" y="227935"/>
                    <a:pt x="-13064" y="213159"/>
                    <a:pt x="-12954" y="204051"/>
                  </a:cubicBezTo>
                  <a:lnTo>
                    <a:pt x="-12954" y="204049"/>
                  </a:lnTo>
                  <a:cubicBezTo>
                    <a:pt x="-12845" y="194941"/>
                    <a:pt x="-13000" y="180162"/>
                    <a:pt x="-13300" y="171059"/>
                  </a:cubicBezTo>
                  <a:lnTo>
                    <a:pt x="-13301" y="171041"/>
                  </a:lnTo>
                  <a:cubicBezTo>
                    <a:pt x="-13601" y="161938"/>
                    <a:pt x="-14387" y="147178"/>
                    <a:pt x="-15056" y="138095"/>
                  </a:cubicBezTo>
                  <a:lnTo>
                    <a:pt x="-15063" y="138005"/>
                  </a:lnTo>
                  <a:cubicBezTo>
                    <a:pt x="-15732" y="128922"/>
                    <a:pt x="-16570" y="114164"/>
                    <a:pt x="-16932" y="105063"/>
                  </a:cubicBezTo>
                  <a:lnTo>
                    <a:pt x="-16933" y="105037"/>
                  </a:lnTo>
                  <a:cubicBezTo>
                    <a:pt x="-17296" y="95936"/>
                    <a:pt x="-17453" y="81159"/>
                    <a:pt x="-17285" y="72053"/>
                  </a:cubicBezTo>
                  <a:lnTo>
                    <a:pt x="-17284" y="72047"/>
                  </a:lnTo>
                  <a:cubicBezTo>
                    <a:pt x="-17116" y="62941"/>
                    <a:pt x="-16296" y="48190"/>
                    <a:pt x="-15454" y="39121"/>
                  </a:cubicBezTo>
                  <a:lnTo>
                    <a:pt x="-13915" y="22550"/>
                  </a:lnTo>
                  <a:lnTo>
                    <a:pt x="-12368" y="5979"/>
                  </a:lnTo>
                  <a:cubicBezTo>
                    <a:pt x="-11522" y="-3090"/>
                    <a:pt x="-10734" y="-17841"/>
                    <a:pt x="-10610" y="-26948"/>
                  </a:cubicBezTo>
                  <a:lnTo>
                    <a:pt x="-10610" y="-26952"/>
                  </a:lnTo>
                  <a:cubicBezTo>
                    <a:pt x="-10486" y="-36059"/>
                    <a:pt x="-10813" y="-50830"/>
                    <a:pt x="-11341" y="-59922"/>
                  </a:cubicBezTo>
                  <a:lnTo>
                    <a:pt x="-11344" y="-59978"/>
                  </a:lnTo>
                  <a:cubicBezTo>
                    <a:pt x="-11872" y="-69070"/>
                    <a:pt x="-12899" y="-83818"/>
                    <a:pt x="-13636" y="-92896"/>
                  </a:cubicBezTo>
                  <a:lnTo>
                    <a:pt x="-13645" y="-93004"/>
                  </a:lnTo>
                  <a:cubicBezTo>
                    <a:pt x="-14382" y="-102082"/>
                    <a:pt x="-15172" y="-116840"/>
                    <a:pt x="-15408" y="-125944"/>
                  </a:cubicBezTo>
                  <a:lnTo>
                    <a:pt x="-15409" y="-125956"/>
                  </a:lnTo>
                  <a:cubicBezTo>
                    <a:pt x="-15645" y="-135060"/>
                    <a:pt x="-15800" y="-149842"/>
                    <a:pt x="-15755" y="-158950"/>
                  </a:cubicBezTo>
                  <a:lnTo>
                    <a:pt x="-15755" y="-158950"/>
                  </a:lnTo>
                  <a:cubicBezTo>
                    <a:pt x="-15711" y="-168058"/>
                    <a:pt x="-15580" y="-182841"/>
                    <a:pt x="-15463" y="-191949"/>
                  </a:cubicBezTo>
                  <a:lnTo>
                    <a:pt x="-15463" y="-191951"/>
                  </a:lnTo>
                  <a:cubicBezTo>
                    <a:pt x="-15346" y="-201059"/>
                    <a:pt x="-15208" y="-215842"/>
                    <a:pt x="-15155" y="-224950"/>
                  </a:cubicBezTo>
                  <a:lnTo>
                    <a:pt x="-15155" y="-224950"/>
                  </a:lnTo>
                  <a:cubicBezTo>
                    <a:pt x="-15102" y="-234058"/>
                    <a:pt x="-14959" y="-248841"/>
                    <a:pt x="-14837" y="-257949"/>
                  </a:cubicBezTo>
                  <a:lnTo>
                    <a:pt x="-14837" y="-257951"/>
                  </a:lnTo>
                  <a:cubicBezTo>
                    <a:pt x="-14714" y="-267059"/>
                    <a:pt x="-14137" y="-281827"/>
                    <a:pt x="-13547" y="-290915"/>
                  </a:cubicBezTo>
                  <a:lnTo>
                    <a:pt x="-13543" y="-290985"/>
                  </a:lnTo>
                  <a:cubicBezTo>
                    <a:pt x="-12953" y="-300073"/>
                    <a:pt x="-11901" y="-314820"/>
                    <a:pt x="-11194" y="-323900"/>
                  </a:cubicBezTo>
                  <a:lnTo>
                    <a:pt x="-11186" y="-324000"/>
                  </a:lnTo>
                  <a:cubicBezTo>
                    <a:pt x="-10479" y="-333080"/>
                    <a:pt x="-9785" y="-347841"/>
                    <a:pt x="-9637" y="-356948"/>
                  </a:cubicBezTo>
                  <a:lnTo>
                    <a:pt x="-9636" y="-356952"/>
                  </a:lnTo>
                  <a:cubicBezTo>
                    <a:pt x="-9488" y="-366059"/>
                    <a:pt x="-9647" y="-380837"/>
                    <a:pt x="-9991" y="-389938"/>
                  </a:cubicBezTo>
                  <a:lnTo>
                    <a:pt x="-10200" y="-395458"/>
                  </a:lnTo>
                  <a:cubicBezTo>
                    <a:pt x="-10430" y="-401526"/>
                    <a:pt x="-14228" y="-409802"/>
                    <a:pt x="-18680" y="-413932"/>
                  </a:cubicBezTo>
                  <a:lnTo>
                    <a:pt x="-22736" y="-417696"/>
                  </a:lnTo>
                  <a:cubicBezTo>
                    <a:pt x="-27187" y="-421826"/>
                    <a:pt x="-35723" y="-424958"/>
                    <a:pt x="-41789" y="-424687"/>
                  </a:cubicBezTo>
                  <a:lnTo>
                    <a:pt x="-58305" y="-423949"/>
                  </a:lnTo>
                  <a:cubicBezTo>
                    <a:pt x="-61338" y="-423813"/>
                    <a:pt x="-66263" y="-423757"/>
                    <a:pt x="-69299" y="-423823"/>
                  </a:cubicBezTo>
                  <a:lnTo>
                    <a:pt x="-79750" y="-4240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1" name="MMConnector">
              <a:extLst>
                <a:ext uri="{FF2B5EF4-FFF2-40B4-BE49-F238E27FC236}">
                  <a16:creationId xmlns:a16="http://schemas.microsoft.com/office/drawing/2014/main" id="{AA249BB5-97B3-6943-BF0D-501BBEDAD21A}"/>
                </a:ext>
              </a:extLst>
            </p:cNvPr>
            <p:cNvSpPr/>
            <p:nvPr/>
          </p:nvSpPr>
          <p:spPr>
            <a:xfrm>
              <a:off x="2883764" y="3267735"/>
              <a:ext cx="159500" cy="212025"/>
            </a:xfrm>
            <a:custGeom>
              <a:avLst/>
              <a:gdLst/>
              <a:ahLst/>
              <a:cxnLst/>
              <a:rect l="0" t="0" r="0" b="0"/>
              <a:pathLst>
                <a:path w="159500" h="212025" fill="none">
                  <a:moveTo>
                    <a:pt x="79750" y="-106013"/>
                  </a:moveTo>
                  <a:lnTo>
                    <a:pt x="63221" y="-106993"/>
                  </a:lnTo>
                  <a:cubicBezTo>
                    <a:pt x="54129" y="-107532"/>
                    <a:pt x="39358" y="-107920"/>
                    <a:pt x="30250" y="-107858"/>
                  </a:cubicBezTo>
                  <a:lnTo>
                    <a:pt x="24750" y="-107821"/>
                  </a:lnTo>
                  <a:cubicBezTo>
                    <a:pt x="18678" y="-107780"/>
                    <a:pt x="8965" y="-106568"/>
                    <a:pt x="3069" y="-105116"/>
                  </a:cubicBezTo>
                  <a:lnTo>
                    <a:pt x="-4942" y="-103143"/>
                  </a:lnTo>
                  <a:cubicBezTo>
                    <a:pt x="-10837" y="-101691"/>
                    <a:pt x="-15594" y="-95585"/>
                    <a:pt x="-15559" y="-89513"/>
                  </a:cubicBezTo>
                  <a:lnTo>
                    <a:pt x="-15528" y="-84012"/>
                  </a:lnTo>
                  <a:cubicBezTo>
                    <a:pt x="-15475" y="-74904"/>
                    <a:pt x="-15164" y="-60125"/>
                    <a:pt x="-14833" y="-51023"/>
                  </a:cubicBezTo>
                  <a:lnTo>
                    <a:pt x="-14832" y="-51002"/>
                  </a:lnTo>
                  <a:cubicBezTo>
                    <a:pt x="-14501" y="-41900"/>
                    <a:pt x="-13843" y="-27131"/>
                    <a:pt x="-13363" y="-18035"/>
                  </a:cubicBezTo>
                  <a:lnTo>
                    <a:pt x="-13361" y="-17990"/>
                  </a:lnTo>
                  <a:cubicBezTo>
                    <a:pt x="-12881" y="-8894"/>
                    <a:pt x="-12423" y="5879"/>
                    <a:pt x="-12338" y="14987"/>
                  </a:cubicBezTo>
                  <a:lnTo>
                    <a:pt x="-12338" y="14988"/>
                  </a:lnTo>
                  <a:cubicBezTo>
                    <a:pt x="-12252" y="24096"/>
                    <a:pt x="-12582" y="38869"/>
                    <a:pt x="-13073" y="47964"/>
                  </a:cubicBezTo>
                  <a:lnTo>
                    <a:pt x="-13075" y="48011"/>
                  </a:lnTo>
                  <a:cubicBezTo>
                    <a:pt x="-13566" y="57106"/>
                    <a:pt x="-14296" y="71872"/>
                    <a:pt x="-14705" y="80971"/>
                  </a:cubicBezTo>
                  <a:lnTo>
                    <a:pt x="-14954" y="86499"/>
                  </a:lnTo>
                  <a:cubicBezTo>
                    <a:pt x="-15226" y="92564"/>
                    <a:pt x="-20211" y="98749"/>
                    <a:pt x="-26081" y="100304"/>
                  </a:cubicBezTo>
                  <a:lnTo>
                    <a:pt x="-31167" y="101652"/>
                  </a:lnTo>
                  <a:cubicBezTo>
                    <a:pt x="-37036" y="103207"/>
                    <a:pt x="-46726" y="104610"/>
                    <a:pt x="-52795" y="104784"/>
                  </a:cubicBezTo>
                  <a:lnTo>
                    <a:pt x="-79750" y="105557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2" name="MMConnector">
              <a:extLst>
                <a:ext uri="{FF2B5EF4-FFF2-40B4-BE49-F238E27FC236}">
                  <a16:creationId xmlns:a16="http://schemas.microsoft.com/office/drawing/2014/main" id="{335F4416-A558-5842-9F37-CB855C70F35F}"/>
                </a:ext>
              </a:extLst>
            </p:cNvPr>
            <p:cNvSpPr/>
            <p:nvPr/>
          </p:nvSpPr>
          <p:spPr>
            <a:xfrm>
              <a:off x="2883764" y="3338410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79750" y="-176687"/>
                  </a:moveTo>
                  <a:lnTo>
                    <a:pt x="63221" y="-177668"/>
                  </a:lnTo>
                  <a:cubicBezTo>
                    <a:pt x="54129" y="-178207"/>
                    <a:pt x="39358" y="-178595"/>
                    <a:pt x="30250" y="-178533"/>
                  </a:cubicBezTo>
                  <a:lnTo>
                    <a:pt x="24750" y="-178496"/>
                  </a:lnTo>
                  <a:cubicBezTo>
                    <a:pt x="18678" y="-178455"/>
                    <a:pt x="8965" y="-177243"/>
                    <a:pt x="3069" y="-175791"/>
                  </a:cubicBezTo>
                  <a:lnTo>
                    <a:pt x="-4942" y="-173818"/>
                  </a:lnTo>
                  <a:cubicBezTo>
                    <a:pt x="-10837" y="-172366"/>
                    <a:pt x="-15594" y="-166260"/>
                    <a:pt x="-15559" y="-160188"/>
                  </a:cubicBezTo>
                  <a:lnTo>
                    <a:pt x="-15528" y="-154687"/>
                  </a:lnTo>
                  <a:cubicBezTo>
                    <a:pt x="-15475" y="-145579"/>
                    <a:pt x="-15164" y="-130800"/>
                    <a:pt x="-14833" y="-121698"/>
                  </a:cubicBezTo>
                  <a:lnTo>
                    <a:pt x="-14832" y="-121677"/>
                  </a:lnTo>
                  <a:cubicBezTo>
                    <a:pt x="-14501" y="-112575"/>
                    <a:pt x="-13843" y="-97806"/>
                    <a:pt x="-13363" y="-88710"/>
                  </a:cubicBezTo>
                  <a:lnTo>
                    <a:pt x="-13361" y="-88665"/>
                  </a:lnTo>
                  <a:cubicBezTo>
                    <a:pt x="-12881" y="-79569"/>
                    <a:pt x="-12423" y="-64796"/>
                    <a:pt x="-12338" y="-55688"/>
                  </a:cubicBezTo>
                  <a:lnTo>
                    <a:pt x="-12338" y="-55687"/>
                  </a:lnTo>
                  <a:cubicBezTo>
                    <a:pt x="-12252" y="-46579"/>
                    <a:pt x="-12582" y="-31806"/>
                    <a:pt x="-13073" y="-22711"/>
                  </a:cubicBezTo>
                  <a:lnTo>
                    <a:pt x="-13075" y="-22664"/>
                  </a:lnTo>
                  <a:cubicBezTo>
                    <a:pt x="-13566" y="-13569"/>
                    <a:pt x="-14296" y="1197"/>
                    <a:pt x="-14705" y="10296"/>
                  </a:cubicBezTo>
                  <a:lnTo>
                    <a:pt x="-14707" y="10329"/>
                  </a:lnTo>
                  <a:cubicBezTo>
                    <a:pt x="-15116" y="19428"/>
                    <a:pt x="-15536" y="34204"/>
                    <a:pt x="-15646" y="43311"/>
                  </a:cubicBezTo>
                  <a:lnTo>
                    <a:pt x="-15646" y="43314"/>
                  </a:lnTo>
                  <a:cubicBezTo>
                    <a:pt x="-15755" y="52421"/>
                    <a:pt x="-15600" y="67200"/>
                    <a:pt x="-15300" y="76304"/>
                  </a:cubicBezTo>
                  <a:lnTo>
                    <a:pt x="-15299" y="76321"/>
                  </a:lnTo>
                  <a:cubicBezTo>
                    <a:pt x="-14999" y="85425"/>
                    <a:pt x="-14213" y="100185"/>
                    <a:pt x="-13544" y="109268"/>
                  </a:cubicBezTo>
                  <a:lnTo>
                    <a:pt x="-13537" y="109357"/>
                  </a:lnTo>
                  <a:cubicBezTo>
                    <a:pt x="-12868" y="118440"/>
                    <a:pt x="-12030" y="133199"/>
                    <a:pt x="-11668" y="142299"/>
                  </a:cubicBezTo>
                  <a:lnTo>
                    <a:pt x="-11448" y="147821"/>
                  </a:lnTo>
                  <a:cubicBezTo>
                    <a:pt x="-11206" y="153888"/>
                    <a:pt x="-14428" y="162362"/>
                    <a:pt x="-18639" y="166736"/>
                  </a:cubicBezTo>
                  <a:lnTo>
                    <a:pt x="-23170" y="171442"/>
                  </a:lnTo>
                  <a:cubicBezTo>
                    <a:pt x="-27382" y="175816"/>
                    <a:pt x="-35707" y="178911"/>
                    <a:pt x="-41753" y="178350"/>
                  </a:cubicBezTo>
                  <a:lnTo>
                    <a:pt x="-58324" y="176811"/>
                  </a:lnTo>
                  <a:cubicBezTo>
                    <a:pt x="-61347" y="176531"/>
                    <a:pt x="-66263" y="176362"/>
                    <a:pt x="-69298" y="176436"/>
                  </a:cubicBezTo>
                  <a:lnTo>
                    <a:pt x="-79750" y="1766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3" name="MMConnector">
              <a:extLst>
                <a:ext uri="{FF2B5EF4-FFF2-40B4-BE49-F238E27FC236}">
                  <a16:creationId xmlns:a16="http://schemas.microsoft.com/office/drawing/2014/main" id="{9C4A8AC0-1BF4-824B-9DE5-1DD16107E850}"/>
                </a:ext>
              </a:extLst>
            </p:cNvPr>
            <p:cNvSpPr/>
            <p:nvPr/>
          </p:nvSpPr>
          <p:spPr>
            <a:xfrm>
              <a:off x="2361264" y="4504548"/>
              <a:ext cx="159500" cy="565400"/>
            </a:xfrm>
            <a:custGeom>
              <a:avLst/>
              <a:gdLst/>
              <a:ahLst/>
              <a:cxnLst/>
              <a:rect l="0" t="0" r="0" b="0"/>
              <a:pathLst>
                <a:path w="159500" h="565400" fill="none">
                  <a:moveTo>
                    <a:pt x="79750" y="-282700"/>
                  </a:moveTo>
                  <a:lnTo>
                    <a:pt x="63221" y="-283680"/>
                  </a:lnTo>
                  <a:cubicBezTo>
                    <a:pt x="54129" y="-284220"/>
                    <a:pt x="39358" y="-284607"/>
                    <a:pt x="30250" y="-284546"/>
                  </a:cubicBezTo>
                  <a:lnTo>
                    <a:pt x="24750" y="-284509"/>
                  </a:lnTo>
                  <a:cubicBezTo>
                    <a:pt x="18678" y="-284467"/>
                    <a:pt x="8965" y="-283256"/>
                    <a:pt x="3069" y="-281804"/>
                  </a:cubicBezTo>
                  <a:lnTo>
                    <a:pt x="-4942" y="-279831"/>
                  </a:lnTo>
                  <a:cubicBezTo>
                    <a:pt x="-10837" y="-278379"/>
                    <a:pt x="-15594" y="-272272"/>
                    <a:pt x="-15559" y="-266200"/>
                  </a:cubicBezTo>
                  <a:lnTo>
                    <a:pt x="-15528" y="-260700"/>
                  </a:lnTo>
                  <a:cubicBezTo>
                    <a:pt x="-15475" y="-251592"/>
                    <a:pt x="-15164" y="-236813"/>
                    <a:pt x="-14833" y="-227711"/>
                  </a:cubicBezTo>
                  <a:lnTo>
                    <a:pt x="-14832" y="-227689"/>
                  </a:lnTo>
                  <a:cubicBezTo>
                    <a:pt x="-14501" y="-218587"/>
                    <a:pt x="-13843" y="-203818"/>
                    <a:pt x="-13363" y="-194723"/>
                  </a:cubicBezTo>
                  <a:lnTo>
                    <a:pt x="-13361" y="-194677"/>
                  </a:lnTo>
                  <a:cubicBezTo>
                    <a:pt x="-12881" y="-185582"/>
                    <a:pt x="-12423" y="-170808"/>
                    <a:pt x="-12338" y="-161701"/>
                  </a:cubicBezTo>
                  <a:lnTo>
                    <a:pt x="-12338" y="-161699"/>
                  </a:lnTo>
                  <a:cubicBezTo>
                    <a:pt x="-12252" y="-152592"/>
                    <a:pt x="-12582" y="-137819"/>
                    <a:pt x="-13073" y="-128724"/>
                  </a:cubicBezTo>
                  <a:lnTo>
                    <a:pt x="-13075" y="-128676"/>
                  </a:lnTo>
                  <a:cubicBezTo>
                    <a:pt x="-13566" y="-119581"/>
                    <a:pt x="-14296" y="-104815"/>
                    <a:pt x="-14705" y="-95717"/>
                  </a:cubicBezTo>
                  <a:lnTo>
                    <a:pt x="-14707" y="-95683"/>
                  </a:lnTo>
                  <a:cubicBezTo>
                    <a:pt x="-15116" y="-86585"/>
                    <a:pt x="-15536" y="-71809"/>
                    <a:pt x="-15646" y="-62701"/>
                  </a:cubicBezTo>
                  <a:lnTo>
                    <a:pt x="-15646" y="-62699"/>
                  </a:lnTo>
                  <a:cubicBezTo>
                    <a:pt x="-15755" y="-53591"/>
                    <a:pt x="-15600" y="-38812"/>
                    <a:pt x="-15300" y="-29709"/>
                  </a:cubicBezTo>
                  <a:lnTo>
                    <a:pt x="-15299" y="-29691"/>
                  </a:lnTo>
                  <a:cubicBezTo>
                    <a:pt x="-14999" y="-20588"/>
                    <a:pt x="-14213" y="-5828"/>
                    <a:pt x="-13544" y="3255"/>
                  </a:cubicBezTo>
                  <a:lnTo>
                    <a:pt x="-13537" y="3345"/>
                  </a:lnTo>
                  <a:cubicBezTo>
                    <a:pt x="-12868" y="12428"/>
                    <a:pt x="-12030" y="27186"/>
                    <a:pt x="-11668" y="36287"/>
                  </a:cubicBezTo>
                  <a:lnTo>
                    <a:pt x="-11667" y="36313"/>
                  </a:lnTo>
                  <a:cubicBezTo>
                    <a:pt x="-11304" y="45414"/>
                    <a:pt x="-11147" y="60191"/>
                    <a:pt x="-11315" y="69297"/>
                  </a:cubicBezTo>
                  <a:lnTo>
                    <a:pt x="-11316" y="69303"/>
                  </a:lnTo>
                  <a:cubicBezTo>
                    <a:pt x="-11484" y="78409"/>
                    <a:pt x="-12304" y="93160"/>
                    <a:pt x="-13146" y="102229"/>
                  </a:cubicBezTo>
                  <a:lnTo>
                    <a:pt x="-14685" y="118800"/>
                  </a:lnTo>
                  <a:lnTo>
                    <a:pt x="-16232" y="135371"/>
                  </a:lnTo>
                  <a:cubicBezTo>
                    <a:pt x="-17078" y="144440"/>
                    <a:pt x="-17866" y="159191"/>
                    <a:pt x="-17990" y="168298"/>
                  </a:cubicBezTo>
                  <a:lnTo>
                    <a:pt x="-17990" y="168302"/>
                  </a:lnTo>
                  <a:cubicBezTo>
                    <a:pt x="-18114" y="177409"/>
                    <a:pt x="-17787" y="192180"/>
                    <a:pt x="-17259" y="201272"/>
                  </a:cubicBezTo>
                  <a:lnTo>
                    <a:pt x="-17256" y="201328"/>
                  </a:lnTo>
                  <a:cubicBezTo>
                    <a:pt x="-16728" y="210420"/>
                    <a:pt x="-15701" y="225168"/>
                    <a:pt x="-14964" y="234246"/>
                  </a:cubicBezTo>
                  <a:lnTo>
                    <a:pt x="-14955" y="234354"/>
                  </a:lnTo>
                  <a:cubicBezTo>
                    <a:pt x="-14218" y="243432"/>
                    <a:pt x="-14963" y="258069"/>
                    <a:pt x="-16618" y="267025"/>
                  </a:cubicBezTo>
                  <a:lnTo>
                    <a:pt x="-16801" y="268011"/>
                  </a:lnTo>
                  <a:cubicBezTo>
                    <a:pt x="-18456" y="276968"/>
                    <a:pt x="-27192" y="284200"/>
                    <a:pt x="-36300" y="284155"/>
                  </a:cubicBezTo>
                  <a:lnTo>
                    <a:pt x="-41800" y="284074"/>
                  </a:lnTo>
                  <a:cubicBezTo>
                    <a:pt x="-47872" y="284074"/>
                    <a:pt x="-57722" y="283823"/>
                    <a:pt x="-63786" y="283514"/>
                  </a:cubicBezTo>
                  <a:lnTo>
                    <a:pt x="-79750" y="28270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4" name="MMConnector">
              <a:extLst>
                <a:ext uri="{FF2B5EF4-FFF2-40B4-BE49-F238E27FC236}">
                  <a16:creationId xmlns:a16="http://schemas.microsoft.com/office/drawing/2014/main" id="{E57AABA0-C52D-9C42-9AFE-154E085501CA}"/>
                </a:ext>
              </a:extLst>
            </p:cNvPr>
            <p:cNvSpPr/>
            <p:nvPr/>
          </p:nvSpPr>
          <p:spPr>
            <a:xfrm>
              <a:off x="2482264" y="5458660"/>
              <a:ext cx="159500" cy="353375"/>
            </a:xfrm>
            <a:custGeom>
              <a:avLst/>
              <a:gdLst/>
              <a:ahLst/>
              <a:cxnLst/>
              <a:rect l="0" t="0" r="0" b="0"/>
              <a:pathLst>
                <a:path w="159500" h="353375" fill="none">
                  <a:moveTo>
                    <a:pt x="79750" y="-176687"/>
                  </a:moveTo>
                  <a:lnTo>
                    <a:pt x="63221" y="-177668"/>
                  </a:lnTo>
                  <a:cubicBezTo>
                    <a:pt x="54129" y="-178207"/>
                    <a:pt x="39358" y="-178595"/>
                    <a:pt x="30250" y="-178533"/>
                  </a:cubicBezTo>
                  <a:lnTo>
                    <a:pt x="24750" y="-178496"/>
                  </a:lnTo>
                  <a:cubicBezTo>
                    <a:pt x="18678" y="-178455"/>
                    <a:pt x="8965" y="-177243"/>
                    <a:pt x="3069" y="-175791"/>
                  </a:cubicBezTo>
                  <a:lnTo>
                    <a:pt x="-4942" y="-173818"/>
                  </a:lnTo>
                  <a:cubicBezTo>
                    <a:pt x="-10837" y="-172366"/>
                    <a:pt x="-15594" y="-166260"/>
                    <a:pt x="-15559" y="-160188"/>
                  </a:cubicBezTo>
                  <a:lnTo>
                    <a:pt x="-15528" y="-154687"/>
                  </a:lnTo>
                  <a:cubicBezTo>
                    <a:pt x="-15475" y="-145579"/>
                    <a:pt x="-15164" y="-130800"/>
                    <a:pt x="-14833" y="-121698"/>
                  </a:cubicBezTo>
                  <a:lnTo>
                    <a:pt x="-14832" y="-121677"/>
                  </a:lnTo>
                  <a:cubicBezTo>
                    <a:pt x="-14501" y="-112575"/>
                    <a:pt x="-13843" y="-97806"/>
                    <a:pt x="-13363" y="-88710"/>
                  </a:cubicBezTo>
                  <a:lnTo>
                    <a:pt x="-13361" y="-88665"/>
                  </a:lnTo>
                  <a:cubicBezTo>
                    <a:pt x="-12881" y="-79569"/>
                    <a:pt x="-12423" y="-64796"/>
                    <a:pt x="-12338" y="-55688"/>
                  </a:cubicBezTo>
                  <a:lnTo>
                    <a:pt x="-12338" y="-55687"/>
                  </a:lnTo>
                  <a:cubicBezTo>
                    <a:pt x="-12252" y="-46579"/>
                    <a:pt x="-12582" y="-31806"/>
                    <a:pt x="-13073" y="-22711"/>
                  </a:cubicBezTo>
                  <a:lnTo>
                    <a:pt x="-13075" y="-22664"/>
                  </a:lnTo>
                  <a:cubicBezTo>
                    <a:pt x="-13566" y="-13569"/>
                    <a:pt x="-14296" y="1197"/>
                    <a:pt x="-14705" y="10296"/>
                  </a:cubicBezTo>
                  <a:lnTo>
                    <a:pt x="-14707" y="10329"/>
                  </a:lnTo>
                  <a:cubicBezTo>
                    <a:pt x="-15116" y="19428"/>
                    <a:pt x="-15536" y="34204"/>
                    <a:pt x="-15646" y="43311"/>
                  </a:cubicBezTo>
                  <a:lnTo>
                    <a:pt x="-15646" y="43314"/>
                  </a:lnTo>
                  <a:cubicBezTo>
                    <a:pt x="-15755" y="52421"/>
                    <a:pt x="-15600" y="67200"/>
                    <a:pt x="-15300" y="76304"/>
                  </a:cubicBezTo>
                  <a:lnTo>
                    <a:pt x="-15299" y="76321"/>
                  </a:lnTo>
                  <a:cubicBezTo>
                    <a:pt x="-14999" y="85425"/>
                    <a:pt x="-14213" y="100185"/>
                    <a:pt x="-13544" y="109268"/>
                  </a:cubicBezTo>
                  <a:lnTo>
                    <a:pt x="-13537" y="109357"/>
                  </a:lnTo>
                  <a:cubicBezTo>
                    <a:pt x="-12868" y="118440"/>
                    <a:pt x="-12030" y="133199"/>
                    <a:pt x="-11668" y="142299"/>
                  </a:cubicBezTo>
                  <a:lnTo>
                    <a:pt x="-11448" y="147821"/>
                  </a:lnTo>
                  <a:cubicBezTo>
                    <a:pt x="-11206" y="153888"/>
                    <a:pt x="-14428" y="162362"/>
                    <a:pt x="-18639" y="166736"/>
                  </a:cubicBezTo>
                  <a:lnTo>
                    <a:pt x="-23170" y="171442"/>
                  </a:lnTo>
                  <a:cubicBezTo>
                    <a:pt x="-27382" y="175816"/>
                    <a:pt x="-35707" y="178911"/>
                    <a:pt x="-41753" y="178350"/>
                  </a:cubicBezTo>
                  <a:lnTo>
                    <a:pt x="-58324" y="176811"/>
                  </a:lnTo>
                  <a:cubicBezTo>
                    <a:pt x="-61347" y="176531"/>
                    <a:pt x="-66263" y="176362"/>
                    <a:pt x="-69298" y="176436"/>
                  </a:cubicBezTo>
                  <a:lnTo>
                    <a:pt x="-79750" y="176688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5" name="MMConnector">
              <a:extLst>
                <a:ext uri="{FF2B5EF4-FFF2-40B4-BE49-F238E27FC236}">
                  <a16:creationId xmlns:a16="http://schemas.microsoft.com/office/drawing/2014/main" id="{F21A574F-09A0-CD46-A6BB-9E8DE204AC5F}"/>
                </a:ext>
              </a:extLst>
            </p:cNvPr>
            <p:cNvSpPr/>
            <p:nvPr/>
          </p:nvSpPr>
          <p:spPr>
            <a:xfrm>
              <a:off x="5095177" y="2124148"/>
              <a:ext cx="664106" cy="2388117"/>
            </a:xfrm>
            <a:custGeom>
              <a:avLst/>
              <a:gdLst/>
              <a:ahLst/>
              <a:cxnLst/>
              <a:rect l="0" t="0" r="0" b="0"/>
              <a:pathLst>
                <a:path w="664106" h="2388117" fill="none">
                  <a:moveTo>
                    <a:pt x="-331356" y="1098092"/>
                  </a:moveTo>
                  <a:lnTo>
                    <a:pt x="-329698" y="1076099"/>
                  </a:lnTo>
                  <a:cubicBezTo>
                    <a:pt x="-329242" y="1070044"/>
                    <a:pt x="-328813" y="1060203"/>
                    <a:pt x="-328741" y="1054131"/>
                  </a:cubicBezTo>
                  <a:lnTo>
                    <a:pt x="-328610" y="1043136"/>
                  </a:lnTo>
                  <a:cubicBezTo>
                    <a:pt x="-328538" y="1037064"/>
                    <a:pt x="-328436" y="1027209"/>
                    <a:pt x="-328382" y="1021137"/>
                  </a:cubicBezTo>
                  <a:lnTo>
                    <a:pt x="-328285" y="1010139"/>
                  </a:lnTo>
                  <a:cubicBezTo>
                    <a:pt x="-328232" y="1004067"/>
                    <a:pt x="-328098" y="994213"/>
                    <a:pt x="-327987" y="988142"/>
                  </a:cubicBezTo>
                  <a:lnTo>
                    <a:pt x="-327786" y="977146"/>
                  </a:lnTo>
                  <a:cubicBezTo>
                    <a:pt x="-327675" y="971075"/>
                    <a:pt x="-327632" y="961220"/>
                    <a:pt x="-327690" y="955149"/>
                  </a:cubicBezTo>
                  <a:lnTo>
                    <a:pt x="-327743" y="949628"/>
                  </a:lnTo>
                  <a:cubicBezTo>
                    <a:pt x="-327830" y="940521"/>
                    <a:pt x="-328072" y="925739"/>
                    <a:pt x="-328283" y="916634"/>
                  </a:cubicBezTo>
                  <a:lnTo>
                    <a:pt x="-328284" y="916585"/>
                  </a:lnTo>
                  <a:cubicBezTo>
                    <a:pt x="-328495" y="907480"/>
                    <a:pt x="-328495" y="892700"/>
                    <a:pt x="-328285" y="883594"/>
                  </a:cubicBezTo>
                  <a:lnTo>
                    <a:pt x="-328285" y="883587"/>
                  </a:lnTo>
                  <a:cubicBezTo>
                    <a:pt x="-328076" y="874481"/>
                    <a:pt x="-327247" y="859729"/>
                    <a:pt x="-326436" y="850657"/>
                  </a:cubicBezTo>
                  <a:lnTo>
                    <a:pt x="-326431" y="850605"/>
                  </a:lnTo>
                  <a:cubicBezTo>
                    <a:pt x="-325620" y="841534"/>
                    <a:pt x="-324349" y="826805"/>
                    <a:pt x="-323593" y="817728"/>
                  </a:cubicBezTo>
                  <a:lnTo>
                    <a:pt x="-323134" y="812215"/>
                  </a:lnTo>
                  <a:cubicBezTo>
                    <a:pt x="-322630" y="806164"/>
                    <a:pt x="-321960" y="796332"/>
                    <a:pt x="-321637" y="790268"/>
                  </a:cubicBezTo>
                  <a:lnTo>
                    <a:pt x="-321054" y="779285"/>
                  </a:lnTo>
                  <a:cubicBezTo>
                    <a:pt x="-320731" y="773222"/>
                    <a:pt x="-320415" y="763373"/>
                    <a:pt x="-320347" y="757302"/>
                  </a:cubicBezTo>
                  <a:lnTo>
                    <a:pt x="-320286" y="751787"/>
                  </a:lnTo>
                  <a:cubicBezTo>
                    <a:pt x="-320184" y="742680"/>
                    <a:pt x="-320297" y="727899"/>
                    <a:pt x="-320537" y="718794"/>
                  </a:cubicBezTo>
                  <a:lnTo>
                    <a:pt x="-320540" y="718702"/>
                  </a:lnTo>
                  <a:cubicBezTo>
                    <a:pt x="-320780" y="709597"/>
                    <a:pt x="-320898" y="694816"/>
                    <a:pt x="-320804" y="685709"/>
                  </a:cubicBezTo>
                  <a:lnTo>
                    <a:pt x="-320803" y="685674"/>
                  </a:lnTo>
                  <a:cubicBezTo>
                    <a:pt x="-320708" y="676567"/>
                    <a:pt x="-320100" y="661802"/>
                    <a:pt x="-319446" y="652718"/>
                  </a:cubicBezTo>
                  <a:lnTo>
                    <a:pt x="-319445" y="652703"/>
                  </a:lnTo>
                  <a:cubicBezTo>
                    <a:pt x="-318791" y="643618"/>
                    <a:pt x="-317162" y="628936"/>
                    <a:pt x="-315809" y="619929"/>
                  </a:cubicBezTo>
                  <a:lnTo>
                    <a:pt x="-315787" y="619785"/>
                  </a:lnTo>
                  <a:cubicBezTo>
                    <a:pt x="-314434" y="610778"/>
                    <a:pt x="-312210" y="596162"/>
                    <a:pt x="-310823" y="587160"/>
                  </a:cubicBezTo>
                  <a:lnTo>
                    <a:pt x="-309964" y="581589"/>
                  </a:lnTo>
                  <a:cubicBezTo>
                    <a:pt x="-309039" y="575588"/>
                    <a:pt x="-307910" y="565804"/>
                    <a:pt x="-307445" y="559750"/>
                  </a:cubicBezTo>
                  <a:lnTo>
                    <a:pt x="-306602" y="548791"/>
                  </a:lnTo>
                  <a:cubicBezTo>
                    <a:pt x="-306137" y="542737"/>
                    <a:pt x="-305717" y="532896"/>
                    <a:pt x="-305666" y="526824"/>
                  </a:cubicBezTo>
                  <a:lnTo>
                    <a:pt x="-305619" y="521279"/>
                  </a:lnTo>
                  <a:cubicBezTo>
                    <a:pt x="-305541" y="512171"/>
                    <a:pt x="-305561" y="497388"/>
                    <a:pt x="-305662" y="488280"/>
                  </a:cubicBezTo>
                  <a:lnTo>
                    <a:pt x="-305664" y="488174"/>
                  </a:lnTo>
                  <a:cubicBezTo>
                    <a:pt x="-305765" y="479067"/>
                    <a:pt x="-305497" y="464291"/>
                    <a:pt x="-305064" y="455194"/>
                  </a:cubicBezTo>
                  <a:lnTo>
                    <a:pt x="-305064" y="455179"/>
                  </a:lnTo>
                  <a:cubicBezTo>
                    <a:pt x="-304631" y="446081"/>
                    <a:pt x="-303676" y="431330"/>
                    <a:pt x="-302931" y="422252"/>
                  </a:cubicBezTo>
                  <a:lnTo>
                    <a:pt x="-302931" y="422247"/>
                  </a:lnTo>
                  <a:cubicBezTo>
                    <a:pt x="-302186" y="413169"/>
                    <a:pt x="-300892" y="398442"/>
                    <a:pt x="-300042" y="389374"/>
                  </a:cubicBezTo>
                  <a:lnTo>
                    <a:pt x="-300042" y="389367"/>
                  </a:lnTo>
                  <a:cubicBezTo>
                    <a:pt x="-299192" y="380299"/>
                    <a:pt x="-297837" y="365577"/>
                    <a:pt x="-297017" y="356506"/>
                  </a:cubicBezTo>
                  <a:lnTo>
                    <a:pt x="-297017" y="356502"/>
                  </a:lnTo>
                  <a:cubicBezTo>
                    <a:pt x="-296197" y="347431"/>
                    <a:pt x="-294782" y="332715"/>
                    <a:pt x="-293859" y="323654"/>
                  </a:cubicBezTo>
                  <a:lnTo>
                    <a:pt x="-293858" y="323649"/>
                  </a:lnTo>
                  <a:cubicBezTo>
                    <a:pt x="-292935" y="314588"/>
                    <a:pt x="-291032" y="299933"/>
                    <a:pt x="-289610" y="290937"/>
                  </a:cubicBezTo>
                  <a:lnTo>
                    <a:pt x="-289600" y="290871"/>
                  </a:lnTo>
                  <a:cubicBezTo>
                    <a:pt x="-288178" y="281875"/>
                    <a:pt x="-285747" y="267292"/>
                    <a:pt x="-284173" y="258321"/>
                  </a:cubicBezTo>
                  <a:lnTo>
                    <a:pt x="-283208" y="252818"/>
                  </a:lnTo>
                  <a:cubicBezTo>
                    <a:pt x="-282159" y="246837"/>
                    <a:pt x="-280736" y="237089"/>
                    <a:pt x="-280031" y="231058"/>
                  </a:cubicBezTo>
                  <a:lnTo>
                    <a:pt x="-278757" y="220147"/>
                  </a:lnTo>
                  <a:cubicBezTo>
                    <a:pt x="-278053" y="214116"/>
                    <a:pt x="-277155" y="204304"/>
                    <a:pt x="-276752" y="198245"/>
                  </a:cubicBezTo>
                  <a:lnTo>
                    <a:pt x="-276388" y="192752"/>
                  </a:lnTo>
                  <a:cubicBezTo>
                    <a:pt x="-275784" y="183664"/>
                    <a:pt x="-275066" y="168899"/>
                    <a:pt x="-274783" y="159796"/>
                  </a:cubicBezTo>
                  <a:lnTo>
                    <a:pt x="-274780" y="159707"/>
                  </a:lnTo>
                  <a:cubicBezTo>
                    <a:pt x="-274498" y="150604"/>
                    <a:pt x="-273766" y="135840"/>
                    <a:pt x="-273147" y="126753"/>
                  </a:cubicBezTo>
                  <a:lnTo>
                    <a:pt x="-273145" y="126722"/>
                  </a:lnTo>
                  <a:cubicBezTo>
                    <a:pt x="-272525" y="117635"/>
                    <a:pt x="-271395" y="102895"/>
                    <a:pt x="-270623" y="93820"/>
                  </a:cubicBezTo>
                  <a:lnTo>
                    <a:pt x="-270621" y="93799"/>
                  </a:lnTo>
                  <a:cubicBezTo>
                    <a:pt x="-269848" y="84724"/>
                    <a:pt x="-268947" y="69972"/>
                    <a:pt x="-268610" y="60870"/>
                  </a:cubicBezTo>
                  <a:lnTo>
                    <a:pt x="-268605" y="60738"/>
                  </a:lnTo>
                  <a:cubicBezTo>
                    <a:pt x="-268268" y="51636"/>
                    <a:pt x="-267562" y="36870"/>
                    <a:pt x="-267030" y="27778"/>
                  </a:cubicBezTo>
                  <a:lnTo>
                    <a:pt x="-267024" y="27676"/>
                  </a:lnTo>
                  <a:cubicBezTo>
                    <a:pt x="-266492" y="18583"/>
                    <a:pt x="-265045" y="3882"/>
                    <a:pt x="-263794" y="-5140"/>
                  </a:cubicBezTo>
                  <a:lnTo>
                    <a:pt x="-263790" y="-5171"/>
                  </a:lnTo>
                  <a:cubicBezTo>
                    <a:pt x="-262539" y="-14193"/>
                    <a:pt x="-260251" y="-28797"/>
                    <a:pt x="-258684" y="-37769"/>
                  </a:cubicBezTo>
                  <a:lnTo>
                    <a:pt x="-258676" y="-37819"/>
                  </a:lnTo>
                  <a:cubicBezTo>
                    <a:pt x="-257108" y="-46791"/>
                    <a:pt x="-254501" y="-61343"/>
                    <a:pt x="-252856" y="-70301"/>
                  </a:cubicBezTo>
                  <a:lnTo>
                    <a:pt x="-252847" y="-70350"/>
                  </a:lnTo>
                  <a:cubicBezTo>
                    <a:pt x="-251202" y="-79308"/>
                    <a:pt x="-248669" y="-93873"/>
                    <a:pt x="-247193" y="-102860"/>
                  </a:cubicBezTo>
                  <a:lnTo>
                    <a:pt x="-247190" y="-102883"/>
                  </a:lnTo>
                  <a:cubicBezTo>
                    <a:pt x="-245714" y="-111870"/>
                    <a:pt x="-242743" y="-126341"/>
                    <a:pt x="-240559" y="-135183"/>
                  </a:cubicBezTo>
                  <a:lnTo>
                    <a:pt x="-240524" y="-135323"/>
                  </a:lnTo>
                  <a:cubicBezTo>
                    <a:pt x="-238340" y="-144165"/>
                    <a:pt x="-234587" y="-158463"/>
                    <a:pt x="-232147" y="-167238"/>
                  </a:cubicBezTo>
                  <a:lnTo>
                    <a:pt x="-232093" y="-167434"/>
                  </a:lnTo>
                  <a:cubicBezTo>
                    <a:pt x="-229653" y="-176209"/>
                    <a:pt x="-226114" y="-190557"/>
                    <a:pt x="-224192" y="-199460"/>
                  </a:cubicBezTo>
                  <a:lnTo>
                    <a:pt x="-223029" y="-204849"/>
                  </a:lnTo>
                  <a:cubicBezTo>
                    <a:pt x="-221748" y="-210785"/>
                    <a:pt x="-219901" y="-220463"/>
                    <a:pt x="-218908" y="-226454"/>
                  </a:cubicBezTo>
                  <a:lnTo>
                    <a:pt x="-217113" y="-237275"/>
                  </a:lnTo>
                  <a:cubicBezTo>
                    <a:pt x="-216119" y="-243265"/>
                    <a:pt x="-214563" y="-252997"/>
                    <a:pt x="-213640" y="-258999"/>
                  </a:cubicBezTo>
                  <a:lnTo>
                    <a:pt x="-211971" y="-269850"/>
                  </a:lnTo>
                  <a:cubicBezTo>
                    <a:pt x="-211047" y="-275852"/>
                    <a:pt x="-209583" y="-285598"/>
                    <a:pt x="-208702" y="-291606"/>
                  </a:cubicBezTo>
                  <a:lnTo>
                    <a:pt x="-207107" y="-302488"/>
                  </a:lnTo>
                  <a:cubicBezTo>
                    <a:pt x="-206226" y="-308496"/>
                    <a:pt x="-204604" y="-318215"/>
                    <a:pt x="-203488" y="-324184"/>
                  </a:cubicBezTo>
                  <a:lnTo>
                    <a:pt x="-201469" y="-334977"/>
                  </a:lnTo>
                  <a:cubicBezTo>
                    <a:pt x="-200352" y="-340945"/>
                    <a:pt x="-198551" y="-350635"/>
                    <a:pt x="-197449" y="-356606"/>
                  </a:cubicBezTo>
                  <a:lnTo>
                    <a:pt x="-195456" y="-367408"/>
                  </a:lnTo>
                  <a:cubicBezTo>
                    <a:pt x="-194354" y="-373379"/>
                    <a:pt x="-192702" y="-383094"/>
                    <a:pt x="-191769" y="-389094"/>
                  </a:cubicBezTo>
                  <a:lnTo>
                    <a:pt x="-190919" y="-394556"/>
                  </a:lnTo>
                  <a:cubicBezTo>
                    <a:pt x="-189519" y="-403556"/>
                    <a:pt x="-186995" y="-418120"/>
                    <a:pt x="-185284" y="-427066"/>
                  </a:cubicBezTo>
                  <a:lnTo>
                    <a:pt x="-185283" y="-427070"/>
                  </a:lnTo>
                  <a:cubicBezTo>
                    <a:pt x="-183572" y="-436016"/>
                    <a:pt x="-180808" y="-450539"/>
                    <a:pt x="-179114" y="-459488"/>
                  </a:cubicBezTo>
                  <a:lnTo>
                    <a:pt x="-179110" y="-459508"/>
                  </a:lnTo>
                  <a:cubicBezTo>
                    <a:pt x="-177416" y="-468457"/>
                    <a:pt x="-174894" y="-483022"/>
                    <a:pt x="-173481" y="-492020"/>
                  </a:cubicBezTo>
                  <a:lnTo>
                    <a:pt x="-173465" y="-492121"/>
                  </a:lnTo>
                  <a:cubicBezTo>
                    <a:pt x="-172052" y="-501119"/>
                    <a:pt x="-169446" y="-515668"/>
                    <a:pt x="-167648" y="-524597"/>
                  </a:cubicBezTo>
                  <a:lnTo>
                    <a:pt x="-167636" y="-524653"/>
                  </a:lnTo>
                  <a:cubicBezTo>
                    <a:pt x="-165838" y="-533582"/>
                    <a:pt x="-162541" y="-547988"/>
                    <a:pt x="-160277" y="-556811"/>
                  </a:cubicBezTo>
                  <a:lnTo>
                    <a:pt x="-160267" y="-556851"/>
                  </a:lnTo>
                  <a:cubicBezTo>
                    <a:pt x="-158002" y="-565673"/>
                    <a:pt x="-154193" y="-579957"/>
                    <a:pt x="-151764" y="-588736"/>
                  </a:cubicBezTo>
                  <a:lnTo>
                    <a:pt x="-147352" y="-604680"/>
                  </a:lnTo>
                  <a:lnTo>
                    <a:pt x="-142951" y="-620623"/>
                  </a:lnTo>
                  <a:cubicBezTo>
                    <a:pt x="-140528" y="-629403"/>
                    <a:pt x="-136423" y="-643605"/>
                    <a:pt x="-133789" y="-652323"/>
                  </a:cubicBezTo>
                  <a:lnTo>
                    <a:pt x="-133776" y="-652364"/>
                  </a:lnTo>
                  <a:cubicBezTo>
                    <a:pt x="-131142" y="-661083"/>
                    <a:pt x="-126404" y="-675078"/>
                    <a:pt x="-123200" y="-683604"/>
                  </a:cubicBezTo>
                  <a:lnTo>
                    <a:pt x="-123162" y="-683706"/>
                  </a:lnTo>
                  <a:cubicBezTo>
                    <a:pt x="-119959" y="-692232"/>
                    <a:pt x="-114829" y="-706097"/>
                    <a:pt x="-111711" y="-714655"/>
                  </a:cubicBezTo>
                  <a:lnTo>
                    <a:pt x="-109815" y="-719860"/>
                  </a:lnTo>
                  <a:cubicBezTo>
                    <a:pt x="-107737" y="-725565"/>
                    <a:pt x="-104507" y="-734876"/>
                    <a:pt x="-102606" y="-740642"/>
                  </a:cubicBezTo>
                  <a:lnTo>
                    <a:pt x="-99166" y="-751076"/>
                  </a:lnTo>
                  <a:cubicBezTo>
                    <a:pt x="-97265" y="-756843"/>
                    <a:pt x="-94526" y="-766303"/>
                    <a:pt x="-93051" y="-772194"/>
                  </a:cubicBezTo>
                  <a:lnTo>
                    <a:pt x="-87683" y="-793642"/>
                  </a:lnTo>
                  <a:lnTo>
                    <a:pt x="-83620" y="-809837"/>
                  </a:lnTo>
                  <a:cubicBezTo>
                    <a:pt x="-81404" y="-818671"/>
                    <a:pt x="-77228" y="-832840"/>
                    <a:pt x="-74299" y="-841464"/>
                  </a:cubicBezTo>
                  <a:lnTo>
                    <a:pt x="-74267" y="-841558"/>
                  </a:lnTo>
                  <a:cubicBezTo>
                    <a:pt x="-71338" y="-850182"/>
                    <a:pt x="-66085" y="-863991"/>
                    <a:pt x="-62541" y="-872381"/>
                  </a:cubicBezTo>
                  <a:lnTo>
                    <a:pt x="-62501" y="-872477"/>
                  </a:lnTo>
                  <a:cubicBezTo>
                    <a:pt x="-58957" y="-880867"/>
                    <a:pt x="-52925" y="-894361"/>
                    <a:pt x="-49037" y="-902597"/>
                  </a:cubicBezTo>
                  <a:lnTo>
                    <a:pt x="-48987" y="-902702"/>
                  </a:lnTo>
                  <a:cubicBezTo>
                    <a:pt x="-45099" y="-910938"/>
                    <a:pt x="-38844" y="-924333"/>
                    <a:pt x="-35025" y="-932602"/>
                  </a:cubicBezTo>
                  <a:lnTo>
                    <a:pt x="-34997" y="-932663"/>
                  </a:lnTo>
                  <a:cubicBezTo>
                    <a:pt x="-31179" y="-940931"/>
                    <a:pt x="-25001" y="-954363"/>
                    <a:pt x="-21207" y="-962643"/>
                  </a:cubicBezTo>
                  <a:lnTo>
                    <a:pt x="-21181" y="-962699"/>
                  </a:lnTo>
                  <a:cubicBezTo>
                    <a:pt x="-17388" y="-970980"/>
                    <a:pt x="-11215" y="-984413"/>
                    <a:pt x="-7402" y="-992685"/>
                  </a:cubicBezTo>
                  <a:lnTo>
                    <a:pt x="-7362" y="-992773"/>
                  </a:lnTo>
                  <a:cubicBezTo>
                    <a:pt x="-3550" y="-1001044"/>
                    <a:pt x="2782" y="-1014403"/>
                    <a:pt x="6770" y="-1022591"/>
                  </a:cubicBezTo>
                  <a:lnTo>
                    <a:pt x="6833" y="-1022720"/>
                  </a:lnTo>
                  <a:cubicBezTo>
                    <a:pt x="10821" y="-1030908"/>
                    <a:pt x="17689" y="-1043993"/>
                    <a:pt x="22162" y="-1051927"/>
                  </a:cubicBezTo>
                  <a:lnTo>
                    <a:pt x="22240" y="-1052066"/>
                  </a:lnTo>
                  <a:cubicBezTo>
                    <a:pt x="26713" y="-1060000"/>
                    <a:pt x="34493" y="-1072556"/>
                    <a:pt x="39607" y="-1080093"/>
                  </a:cubicBezTo>
                  <a:lnTo>
                    <a:pt x="39711" y="-1080247"/>
                  </a:lnTo>
                  <a:cubicBezTo>
                    <a:pt x="44825" y="-1087784"/>
                    <a:pt x="53312" y="-1099887"/>
                    <a:pt x="58656" y="-1107263"/>
                  </a:cubicBezTo>
                  <a:lnTo>
                    <a:pt x="58741" y="-1107379"/>
                  </a:lnTo>
                  <a:cubicBezTo>
                    <a:pt x="64084" y="-1114755"/>
                    <a:pt x="72911" y="-1126613"/>
                    <a:pt x="78442" y="-1133849"/>
                  </a:cubicBezTo>
                  <a:lnTo>
                    <a:pt x="78507" y="-1133934"/>
                  </a:lnTo>
                  <a:cubicBezTo>
                    <a:pt x="84039" y="-1141170"/>
                    <a:pt x="93398" y="-1152603"/>
                    <a:pt x="99398" y="-1159456"/>
                  </a:cubicBezTo>
                  <a:lnTo>
                    <a:pt x="99459" y="-1159525"/>
                  </a:lnTo>
                  <a:cubicBezTo>
                    <a:pt x="105459" y="-1166377"/>
                    <a:pt x="115658" y="-1177061"/>
                    <a:pt x="122223" y="-1183374"/>
                  </a:cubicBezTo>
                  <a:lnTo>
                    <a:pt x="126222" y="-1187219"/>
                  </a:lnTo>
                  <a:cubicBezTo>
                    <a:pt x="130599" y="-1191427"/>
                    <a:pt x="137809" y="-1198146"/>
                    <a:pt x="142315" y="-1202216"/>
                  </a:cubicBezTo>
                  <a:lnTo>
                    <a:pt x="150410" y="-1209529"/>
                  </a:lnTo>
                  <a:cubicBezTo>
                    <a:pt x="154916" y="-1213599"/>
                    <a:pt x="162457" y="-1219935"/>
                    <a:pt x="167243" y="-1223672"/>
                  </a:cubicBezTo>
                  <a:lnTo>
                    <a:pt x="175799" y="-1230351"/>
                  </a:lnTo>
                  <a:cubicBezTo>
                    <a:pt x="180585" y="-1234088"/>
                    <a:pt x="188702" y="-1239644"/>
                    <a:pt x="193917" y="-1242753"/>
                  </a:cubicBezTo>
                  <a:lnTo>
                    <a:pt x="203172" y="-1248270"/>
                  </a:lnTo>
                  <a:cubicBezTo>
                    <a:pt x="208388" y="-1251380"/>
                    <a:pt x="217130" y="-1255890"/>
                    <a:pt x="222687" y="-1258339"/>
                  </a:cubicBezTo>
                  <a:lnTo>
                    <a:pt x="232378" y="-1262609"/>
                  </a:lnTo>
                  <a:cubicBezTo>
                    <a:pt x="237935" y="-1265058"/>
                    <a:pt x="247119" y="-1268605"/>
                    <a:pt x="252878" y="-1270527"/>
                  </a:cubicBezTo>
                  <a:lnTo>
                    <a:pt x="262724" y="-1273813"/>
                  </a:lnTo>
                  <a:cubicBezTo>
                    <a:pt x="268483" y="-1275735"/>
                    <a:pt x="277967" y="-1278369"/>
                    <a:pt x="283893" y="-1279692"/>
                  </a:cubicBezTo>
                  <a:lnTo>
                    <a:pt x="294012" y="-1281952"/>
                  </a:lnTo>
                  <a:cubicBezTo>
                    <a:pt x="299938" y="-1283276"/>
                    <a:pt x="309577" y="-1285329"/>
                    <a:pt x="315528" y="-1286535"/>
                  </a:cubicBezTo>
                  <a:lnTo>
                    <a:pt x="332750" y="-129002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6" name="MMConnector">
              <a:extLst>
                <a:ext uri="{FF2B5EF4-FFF2-40B4-BE49-F238E27FC236}">
                  <a16:creationId xmlns:a16="http://schemas.microsoft.com/office/drawing/2014/main" id="{8C027D35-2C40-2B4E-9DD6-05960E41992C}"/>
                </a:ext>
              </a:extLst>
            </p:cNvPr>
            <p:cNvSpPr/>
            <p:nvPr/>
          </p:nvSpPr>
          <p:spPr>
            <a:xfrm>
              <a:off x="5948089" y="4152548"/>
              <a:ext cx="159500" cy="1130800"/>
            </a:xfrm>
            <a:custGeom>
              <a:avLst/>
              <a:gdLst/>
              <a:ahLst/>
              <a:cxnLst/>
              <a:rect l="0" t="0" r="0" b="0"/>
              <a:pathLst>
                <a:path w="159500" h="1130800" fill="none">
                  <a:moveTo>
                    <a:pt x="-79750" y="-565400"/>
                  </a:moveTo>
                  <a:lnTo>
                    <a:pt x="-63221" y="-564420"/>
                  </a:lnTo>
                  <a:cubicBezTo>
                    <a:pt x="-54129" y="-563880"/>
                    <a:pt x="-39358" y="-563493"/>
                    <a:pt x="-30250" y="-563554"/>
                  </a:cubicBezTo>
                  <a:lnTo>
                    <a:pt x="-24750" y="-563591"/>
                  </a:lnTo>
                  <a:cubicBezTo>
                    <a:pt x="-18678" y="-563633"/>
                    <a:pt x="-8870" y="-562978"/>
                    <a:pt x="-2858" y="-562131"/>
                  </a:cubicBezTo>
                  <a:lnTo>
                    <a:pt x="2085" y="-561435"/>
                  </a:lnTo>
                  <a:cubicBezTo>
                    <a:pt x="8098" y="-560588"/>
                    <a:pt x="13006" y="-554972"/>
                    <a:pt x="13041" y="-548900"/>
                  </a:cubicBezTo>
                  <a:lnTo>
                    <a:pt x="13072" y="-543400"/>
                  </a:lnTo>
                  <a:cubicBezTo>
                    <a:pt x="13125" y="-534292"/>
                    <a:pt x="13436" y="-519513"/>
                    <a:pt x="13767" y="-510411"/>
                  </a:cubicBezTo>
                  <a:lnTo>
                    <a:pt x="13768" y="-510389"/>
                  </a:lnTo>
                  <a:cubicBezTo>
                    <a:pt x="14099" y="-501287"/>
                    <a:pt x="14757" y="-486518"/>
                    <a:pt x="15237" y="-477423"/>
                  </a:cubicBezTo>
                  <a:lnTo>
                    <a:pt x="15239" y="-477377"/>
                  </a:lnTo>
                  <a:cubicBezTo>
                    <a:pt x="15719" y="-468282"/>
                    <a:pt x="16177" y="-453508"/>
                    <a:pt x="16262" y="-444401"/>
                  </a:cubicBezTo>
                  <a:lnTo>
                    <a:pt x="16262" y="-444399"/>
                  </a:lnTo>
                  <a:cubicBezTo>
                    <a:pt x="16348" y="-435292"/>
                    <a:pt x="16018" y="-420519"/>
                    <a:pt x="15527" y="-411424"/>
                  </a:cubicBezTo>
                  <a:lnTo>
                    <a:pt x="15525" y="-411376"/>
                  </a:lnTo>
                  <a:cubicBezTo>
                    <a:pt x="15034" y="-402281"/>
                    <a:pt x="14304" y="-387515"/>
                    <a:pt x="13895" y="-378417"/>
                  </a:cubicBezTo>
                  <a:lnTo>
                    <a:pt x="13893" y="-378383"/>
                  </a:lnTo>
                  <a:cubicBezTo>
                    <a:pt x="13484" y="-369285"/>
                    <a:pt x="13064" y="-354509"/>
                    <a:pt x="12954" y="-345401"/>
                  </a:cubicBezTo>
                  <a:lnTo>
                    <a:pt x="12954" y="-345399"/>
                  </a:lnTo>
                  <a:cubicBezTo>
                    <a:pt x="12845" y="-336291"/>
                    <a:pt x="13000" y="-321512"/>
                    <a:pt x="13300" y="-312409"/>
                  </a:cubicBezTo>
                  <a:lnTo>
                    <a:pt x="13301" y="-312391"/>
                  </a:lnTo>
                  <a:cubicBezTo>
                    <a:pt x="13601" y="-303288"/>
                    <a:pt x="14387" y="-288528"/>
                    <a:pt x="15056" y="-279445"/>
                  </a:cubicBezTo>
                  <a:lnTo>
                    <a:pt x="15063" y="-279355"/>
                  </a:lnTo>
                  <a:cubicBezTo>
                    <a:pt x="15732" y="-270272"/>
                    <a:pt x="16570" y="-255514"/>
                    <a:pt x="16932" y="-246413"/>
                  </a:cubicBezTo>
                  <a:lnTo>
                    <a:pt x="16933" y="-246387"/>
                  </a:lnTo>
                  <a:cubicBezTo>
                    <a:pt x="17296" y="-237286"/>
                    <a:pt x="17453" y="-222509"/>
                    <a:pt x="17285" y="-213403"/>
                  </a:cubicBezTo>
                  <a:lnTo>
                    <a:pt x="17284" y="-213397"/>
                  </a:lnTo>
                  <a:cubicBezTo>
                    <a:pt x="17116" y="-204291"/>
                    <a:pt x="16296" y="-189540"/>
                    <a:pt x="15454" y="-180471"/>
                  </a:cubicBezTo>
                  <a:lnTo>
                    <a:pt x="13915" y="-163900"/>
                  </a:lnTo>
                  <a:lnTo>
                    <a:pt x="12368" y="-147329"/>
                  </a:lnTo>
                  <a:cubicBezTo>
                    <a:pt x="11522" y="-138260"/>
                    <a:pt x="10734" y="-123509"/>
                    <a:pt x="10610" y="-114402"/>
                  </a:cubicBezTo>
                  <a:lnTo>
                    <a:pt x="10610" y="-114398"/>
                  </a:lnTo>
                  <a:cubicBezTo>
                    <a:pt x="10486" y="-105291"/>
                    <a:pt x="10813" y="-90520"/>
                    <a:pt x="11341" y="-81428"/>
                  </a:cubicBezTo>
                  <a:lnTo>
                    <a:pt x="11344" y="-81372"/>
                  </a:lnTo>
                  <a:cubicBezTo>
                    <a:pt x="11872" y="-72280"/>
                    <a:pt x="12899" y="-57532"/>
                    <a:pt x="13636" y="-48454"/>
                  </a:cubicBezTo>
                  <a:lnTo>
                    <a:pt x="13645" y="-48346"/>
                  </a:lnTo>
                  <a:cubicBezTo>
                    <a:pt x="14382" y="-39268"/>
                    <a:pt x="15172" y="-24510"/>
                    <a:pt x="15408" y="-15406"/>
                  </a:cubicBezTo>
                  <a:lnTo>
                    <a:pt x="15409" y="-15394"/>
                  </a:lnTo>
                  <a:cubicBezTo>
                    <a:pt x="15645" y="-6290"/>
                    <a:pt x="15800" y="8492"/>
                    <a:pt x="15755" y="17600"/>
                  </a:cubicBezTo>
                  <a:lnTo>
                    <a:pt x="15755" y="17600"/>
                  </a:lnTo>
                  <a:cubicBezTo>
                    <a:pt x="15711" y="26708"/>
                    <a:pt x="15580" y="41491"/>
                    <a:pt x="15463" y="50599"/>
                  </a:cubicBezTo>
                  <a:lnTo>
                    <a:pt x="15463" y="50601"/>
                  </a:lnTo>
                  <a:cubicBezTo>
                    <a:pt x="15346" y="59709"/>
                    <a:pt x="15208" y="74492"/>
                    <a:pt x="15155" y="83600"/>
                  </a:cubicBezTo>
                  <a:lnTo>
                    <a:pt x="15155" y="83600"/>
                  </a:lnTo>
                  <a:cubicBezTo>
                    <a:pt x="15102" y="92708"/>
                    <a:pt x="14959" y="107491"/>
                    <a:pt x="14837" y="116599"/>
                  </a:cubicBezTo>
                  <a:lnTo>
                    <a:pt x="14837" y="116601"/>
                  </a:lnTo>
                  <a:cubicBezTo>
                    <a:pt x="14714" y="125709"/>
                    <a:pt x="14137" y="140477"/>
                    <a:pt x="13547" y="149565"/>
                  </a:cubicBezTo>
                  <a:lnTo>
                    <a:pt x="13543" y="149635"/>
                  </a:lnTo>
                  <a:cubicBezTo>
                    <a:pt x="12953" y="158723"/>
                    <a:pt x="11901" y="173470"/>
                    <a:pt x="11194" y="182550"/>
                  </a:cubicBezTo>
                  <a:lnTo>
                    <a:pt x="11186" y="182650"/>
                  </a:lnTo>
                  <a:cubicBezTo>
                    <a:pt x="10479" y="191730"/>
                    <a:pt x="9785" y="206491"/>
                    <a:pt x="9637" y="215598"/>
                  </a:cubicBezTo>
                  <a:lnTo>
                    <a:pt x="9636" y="215602"/>
                  </a:lnTo>
                  <a:cubicBezTo>
                    <a:pt x="9488" y="224709"/>
                    <a:pt x="9647" y="239487"/>
                    <a:pt x="9991" y="248588"/>
                  </a:cubicBezTo>
                  <a:lnTo>
                    <a:pt x="9992" y="248612"/>
                  </a:lnTo>
                  <a:cubicBezTo>
                    <a:pt x="10337" y="257713"/>
                    <a:pt x="11187" y="272470"/>
                    <a:pt x="11890" y="281551"/>
                  </a:cubicBezTo>
                  <a:lnTo>
                    <a:pt x="11898" y="281649"/>
                  </a:lnTo>
                  <a:cubicBezTo>
                    <a:pt x="12602" y="290730"/>
                    <a:pt x="13502" y="305485"/>
                    <a:pt x="13909" y="314584"/>
                  </a:cubicBezTo>
                  <a:lnTo>
                    <a:pt x="13910" y="314616"/>
                  </a:lnTo>
                  <a:cubicBezTo>
                    <a:pt x="14317" y="323715"/>
                    <a:pt x="14885" y="338488"/>
                    <a:pt x="15178" y="347591"/>
                  </a:cubicBezTo>
                  <a:lnTo>
                    <a:pt x="15179" y="347609"/>
                  </a:lnTo>
                  <a:cubicBezTo>
                    <a:pt x="15472" y="356712"/>
                    <a:pt x="16336" y="371465"/>
                    <a:pt x="17107" y="380541"/>
                  </a:cubicBezTo>
                  <a:lnTo>
                    <a:pt x="17117" y="380659"/>
                  </a:lnTo>
                  <a:cubicBezTo>
                    <a:pt x="17888" y="389735"/>
                    <a:pt x="19016" y="404475"/>
                    <a:pt x="19636" y="413562"/>
                  </a:cubicBezTo>
                  <a:lnTo>
                    <a:pt x="19641" y="413638"/>
                  </a:lnTo>
                  <a:cubicBezTo>
                    <a:pt x="20260" y="422725"/>
                    <a:pt x="20715" y="437492"/>
                    <a:pt x="20655" y="446600"/>
                  </a:cubicBezTo>
                  <a:lnTo>
                    <a:pt x="20655" y="446600"/>
                  </a:lnTo>
                  <a:cubicBezTo>
                    <a:pt x="20596" y="455708"/>
                    <a:pt x="20276" y="470487"/>
                    <a:pt x="19942" y="479589"/>
                  </a:cubicBezTo>
                  <a:lnTo>
                    <a:pt x="19941" y="479611"/>
                  </a:lnTo>
                  <a:cubicBezTo>
                    <a:pt x="19607" y="488713"/>
                    <a:pt x="19038" y="503486"/>
                    <a:pt x="18672" y="512587"/>
                  </a:cubicBezTo>
                  <a:lnTo>
                    <a:pt x="18671" y="512613"/>
                  </a:lnTo>
                  <a:cubicBezTo>
                    <a:pt x="18304" y="521714"/>
                    <a:pt x="17184" y="536446"/>
                    <a:pt x="16171" y="545498"/>
                  </a:cubicBezTo>
                  <a:lnTo>
                    <a:pt x="16135" y="545827"/>
                  </a:lnTo>
                  <a:cubicBezTo>
                    <a:pt x="15122" y="554878"/>
                    <a:pt x="21662" y="562890"/>
                    <a:pt x="30733" y="563710"/>
                  </a:cubicBezTo>
                  <a:lnTo>
                    <a:pt x="36345" y="564217"/>
                  </a:lnTo>
                  <a:cubicBezTo>
                    <a:pt x="42392" y="564763"/>
                    <a:pt x="52195" y="565774"/>
                    <a:pt x="58227" y="566472"/>
                  </a:cubicBezTo>
                  <a:lnTo>
                    <a:pt x="79750" y="568965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7" name="MMConnector">
              <a:extLst>
                <a:ext uri="{FF2B5EF4-FFF2-40B4-BE49-F238E27FC236}">
                  <a16:creationId xmlns:a16="http://schemas.microsoft.com/office/drawing/2014/main" id="{DD1DFF7D-778B-134D-8584-E13F6F028BCE}"/>
                </a:ext>
              </a:extLst>
            </p:cNvPr>
            <p:cNvSpPr/>
            <p:nvPr/>
          </p:nvSpPr>
          <p:spPr>
            <a:xfrm>
              <a:off x="2883764" y="2242947"/>
              <a:ext cx="159500" cy="282700"/>
            </a:xfrm>
            <a:custGeom>
              <a:avLst/>
              <a:gdLst/>
              <a:ahLst/>
              <a:cxnLst/>
              <a:rect l="0" t="0" r="0" b="0"/>
              <a:pathLst>
                <a:path w="159500" h="282700" fill="none">
                  <a:moveTo>
                    <a:pt x="79750" y="141350"/>
                  </a:moveTo>
                  <a:lnTo>
                    <a:pt x="63221" y="140370"/>
                  </a:lnTo>
                  <a:cubicBezTo>
                    <a:pt x="54129" y="139830"/>
                    <a:pt x="39358" y="139443"/>
                    <a:pt x="30250" y="139504"/>
                  </a:cubicBezTo>
                  <a:lnTo>
                    <a:pt x="24750" y="139541"/>
                  </a:lnTo>
                  <a:cubicBezTo>
                    <a:pt x="18678" y="139583"/>
                    <a:pt x="8870" y="138928"/>
                    <a:pt x="2858" y="138081"/>
                  </a:cubicBezTo>
                  <a:lnTo>
                    <a:pt x="-2085" y="137385"/>
                  </a:lnTo>
                  <a:cubicBezTo>
                    <a:pt x="-8098" y="136538"/>
                    <a:pt x="-13006" y="130922"/>
                    <a:pt x="-13041" y="124850"/>
                  </a:cubicBezTo>
                  <a:lnTo>
                    <a:pt x="-13072" y="119350"/>
                  </a:lnTo>
                  <a:cubicBezTo>
                    <a:pt x="-13125" y="110242"/>
                    <a:pt x="-13436" y="95463"/>
                    <a:pt x="-13767" y="86361"/>
                  </a:cubicBezTo>
                  <a:lnTo>
                    <a:pt x="-13768" y="86339"/>
                  </a:lnTo>
                  <a:cubicBezTo>
                    <a:pt x="-14099" y="77237"/>
                    <a:pt x="-14757" y="62468"/>
                    <a:pt x="-15237" y="53373"/>
                  </a:cubicBezTo>
                  <a:lnTo>
                    <a:pt x="-15239" y="53327"/>
                  </a:lnTo>
                  <a:cubicBezTo>
                    <a:pt x="-15719" y="44232"/>
                    <a:pt x="-16177" y="29458"/>
                    <a:pt x="-16262" y="20351"/>
                  </a:cubicBezTo>
                  <a:lnTo>
                    <a:pt x="-16262" y="20349"/>
                  </a:lnTo>
                  <a:cubicBezTo>
                    <a:pt x="-16348" y="11242"/>
                    <a:pt x="-16018" y="-3531"/>
                    <a:pt x="-15527" y="-12626"/>
                  </a:cubicBezTo>
                  <a:lnTo>
                    <a:pt x="-15525" y="-12674"/>
                  </a:lnTo>
                  <a:cubicBezTo>
                    <a:pt x="-15034" y="-21769"/>
                    <a:pt x="-14304" y="-36535"/>
                    <a:pt x="-13895" y="-45633"/>
                  </a:cubicBezTo>
                  <a:lnTo>
                    <a:pt x="-13893" y="-45667"/>
                  </a:lnTo>
                  <a:cubicBezTo>
                    <a:pt x="-13484" y="-54765"/>
                    <a:pt x="-13064" y="-69541"/>
                    <a:pt x="-12954" y="-78649"/>
                  </a:cubicBezTo>
                  <a:lnTo>
                    <a:pt x="-12954" y="-78651"/>
                  </a:lnTo>
                  <a:cubicBezTo>
                    <a:pt x="-12845" y="-87759"/>
                    <a:pt x="-13000" y="-102538"/>
                    <a:pt x="-13300" y="-111641"/>
                  </a:cubicBezTo>
                  <a:lnTo>
                    <a:pt x="-13482" y="-117156"/>
                  </a:lnTo>
                  <a:cubicBezTo>
                    <a:pt x="-13682" y="-123225"/>
                    <a:pt x="-18252" y="-130353"/>
                    <a:pt x="-23683" y="-133068"/>
                  </a:cubicBezTo>
                  <a:lnTo>
                    <a:pt x="-26461" y="-134456"/>
                  </a:lnTo>
                  <a:cubicBezTo>
                    <a:pt x="-31892" y="-137171"/>
                    <a:pt x="-41224" y="-139179"/>
                    <a:pt x="-47291" y="-138937"/>
                  </a:cubicBezTo>
                  <a:lnTo>
                    <a:pt x="-69300" y="-138060"/>
                  </a:lnTo>
                  <a:cubicBezTo>
                    <a:pt x="-69300" y="-138060"/>
                    <a:pt x="-69300" y="-138060"/>
                    <a:pt x="-69300" y="-138060"/>
                  </a:cubicBezTo>
                  <a:lnTo>
                    <a:pt x="-79750" y="-1413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8" name="MMConnector">
              <a:extLst>
                <a:ext uri="{FF2B5EF4-FFF2-40B4-BE49-F238E27FC236}">
                  <a16:creationId xmlns:a16="http://schemas.microsoft.com/office/drawing/2014/main" id="{3A377809-2FBB-AB4D-AAAE-1A16525FB748}"/>
                </a:ext>
              </a:extLst>
            </p:cNvPr>
            <p:cNvSpPr/>
            <p:nvPr/>
          </p:nvSpPr>
          <p:spPr>
            <a:xfrm>
              <a:off x="6217589" y="587997"/>
              <a:ext cx="159500" cy="214500"/>
            </a:xfrm>
            <a:custGeom>
              <a:avLst/>
              <a:gdLst/>
              <a:ahLst/>
              <a:cxnLst/>
              <a:rect l="0" t="0" r="0" b="0"/>
              <a:pathLst>
                <a:path w="159500" h="214500" fill="none">
                  <a:moveTo>
                    <a:pt x="-79750" y="-107250"/>
                  </a:moveTo>
                  <a:lnTo>
                    <a:pt x="-63221" y="-106270"/>
                  </a:lnTo>
                  <a:cubicBezTo>
                    <a:pt x="-54129" y="-105730"/>
                    <a:pt x="-39358" y="-105343"/>
                    <a:pt x="-30250" y="-105404"/>
                  </a:cubicBezTo>
                  <a:lnTo>
                    <a:pt x="-24750" y="-105441"/>
                  </a:lnTo>
                  <a:cubicBezTo>
                    <a:pt x="-18678" y="-105483"/>
                    <a:pt x="-8870" y="-104828"/>
                    <a:pt x="-2858" y="-103981"/>
                  </a:cubicBezTo>
                  <a:lnTo>
                    <a:pt x="2085" y="-103285"/>
                  </a:lnTo>
                  <a:cubicBezTo>
                    <a:pt x="8098" y="-102438"/>
                    <a:pt x="13006" y="-96822"/>
                    <a:pt x="13041" y="-90750"/>
                  </a:cubicBezTo>
                  <a:lnTo>
                    <a:pt x="13072" y="-85250"/>
                  </a:lnTo>
                  <a:cubicBezTo>
                    <a:pt x="13125" y="-76142"/>
                    <a:pt x="13436" y="-61363"/>
                    <a:pt x="13767" y="-52261"/>
                  </a:cubicBezTo>
                  <a:lnTo>
                    <a:pt x="13768" y="-52239"/>
                  </a:lnTo>
                  <a:cubicBezTo>
                    <a:pt x="14099" y="-43137"/>
                    <a:pt x="14757" y="-28368"/>
                    <a:pt x="15237" y="-19273"/>
                  </a:cubicBezTo>
                  <a:lnTo>
                    <a:pt x="15239" y="-19227"/>
                  </a:lnTo>
                  <a:cubicBezTo>
                    <a:pt x="15719" y="-10132"/>
                    <a:pt x="16177" y="4642"/>
                    <a:pt x="16262" y="13749"/>
                  </a:cubicBezTo>
                  <a:lnTo>
                    <a:pt x="16262" y="13751"/>
                  </a:lnTo>
                  <a:cubicBezTo>
                    <a:pt x="16348" y="22858"/>
                    <a:pt x="16018" y="37631"/>
                    <a:pt x="15527" y="46726"/>
                  </a:cubicBezTo>
                  <a:lnTo>
                    <a:pt x="15525" y="46774"/>
                  </a:lnTo>
                  <a:cubicBezTo>
                    <a:pt x="15034" y="55869"/>
                    <a:pt x="14304" y="70635"/>
                    <a:pt x="13895" y="79733"/>
                  </a:cubicBezTo>
                  <a:lnTo>
                    <a:pt x="13646" y="85261"/>
                  </a:lnTo>
                  <a:cubicBezTo>
                    <a:pt x="13374" y="91327"/>
                    <a:pt x="17485" y="98598"/>
                    <a:pt x="22824" y="101491"/>
                  </a:cubicBezTo>
                  <a:lnTo>
                    <a:pt x="26629" y="103553"/>
                  </a:lnTo>
                  <a:cubicBezTo>
                    <a:pt x="31967" y="106446"/>
                    <a:pt x="41225" y="108631"/>
                    <a:pt x="47294" y="108431"/>
                  </a:cubicBezTo>
                  <a:lnTo>
                    <a:pt x="69300" y="107706"/>
                  </a:lnTo>
                  <a:cubicBezTo>
                    <a:pt x="69300" y="107706"/>
                    <a:pt x="69300" y="107706"/>
                    <a:pt x="69300" y="107706"/>
                  </a:cubicBezTo>
                  <a:lnTo>
                    <a:pt x="79750" y="107250"/>
                  </a:lnTo>
                </a:path>
              </a:pathLst>
            </a:custGeom>
            <a:noFill/>
            <a:ln w="16500" cap="rnd">
              <a:solidFill>
                <a:srgbClr val="454545"/>
              </a:solidFill>
              <a:round/>
            </a:ln>
          </p:spPr>
        </p:sp>
        <p:sp>
          <p:nvSpPr>
            <p:cNvPr id="329" name="Callout">
              <a:extLst>
                <a:ext uri="{FF2B5EF4-FFF2-40B4-BE49-F238E27FC236}">
                  <a16:creationId xmlns:a16="http://schemas.microsoft.com/office/drawing/2014/main" id="{4E0B9582-D5D7-1043-A9FF-145330C97994}"/>
                </a:ext>
              </a:extLst>
            </p:cNvPr>
            <p:cNvSpPr/>
            <p:nvPr/>
          </p:nvSpPr>
          <p:spPr>
            <a:xfrm>
              <a:off x="6297339" y="219497"/>
              <a:ext cx="918500" cy="346500"/>
            </a:xfrm>
            <a:custGeom>
              <a:avLst/>
              <a:gdLst>
                <a:gd name="rtl" fmla="*/ 77000 w 918500"/>
                <a:gd name="rtt" fmla="*/ 52250 h 346500"/>
                <a:gd name="rtr" fmla="*/ 847000 w 918500"/>
                <a:gd name="rtb" fmla="*/ 299750 h 346500"/>
              </a:gdLst>
              <a:ahLst/>
              <a:cxnLst/>
              <a:rect l="rtl" t="rtt" r="rtr" b="rtb"/>
              <a:pathLst>
                <a:path w="918500" h="346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8000" y="4395"/>
                  </a:lnTo>
                  <a:lnTo>
                    <a:pt x="891000" y="4932"/>
                  </a:lnTo>
                  <a:lnTo>
                    <a:pt x="914816" y="5500"/>
                  </a:lnTo>
                  <a:lnTo>
                    <a:pt x="917372" y="38500"/>
                  </a:lnTo>
                  <a:lnTo>
                    <a:pt x="918847" y="71500"/>
                  </a:lnTo>
                  <a:lnTo>
                    <a:pt x="919911" y="104500"/>
                  </a:lnTo>
                  <a:lnTo>
                    <a:pt x="922714" y="137500"/>
                  </a:lnTo>
                  <a:lnTo>
                    <a:pt x="924963" y="170500"/>
                  </a:lnTo>
                  <a:lnTo>
                    <a:pt x="924748" y="203500"/>
                  </a:lnTo>
                  <a:lnTo>
                    <a:pt x="923536" y="236500"/>
                  </a:lnTo>
                  <a:lnTo>
                    <a:pt x="922206" y="269500"/>
                  </a:lnTo>
                  <a:lnTo>
                    <a:pt x="921675" y="302500"/>
                  </a:lnTo>
                  <a:lnTo>
                    <a:pt x="918693" y="335500"/>
                  </a:lnTo>
                  <a:lnTo>
                    <a:pt x="896500" y="342935"/>
                  </a:lnTo>
                  <a:lnTo>
                    <a:pt x="863500" y="341318"/>
                  </a:lnTo>
                  <a:lnTo>
                    <a:pt x="830500" y="341489"/>
                  </a:lnTo>
                  <a:lnTo>
                    <a:pt x="797500" y="342253"/>
                  </a:lnTo>
                  <a:lnTo>
                    <a:pt x="764500" y="343464"/>
                  </a:lnTo>
                  <a:lnTo>
                    <a:pt x="731500" y="343599"/>
                  </a:lnTo>
                  <a:lnTo>
                    <a:pt x="698500" y="344044"/>
                  </a:lnTo>
                  <a:lnTo>
                    <a:pt x="665500" y="345662"/>
                  </a:lnTo>
                  <a:lnTo>
                    <a:pt x="632500" y="346385"/>
                  </a:lnTo>
                  <a:lnTo>
                    <a:pt x="599500" y="347433"/>
                  </a:lnTo>
                  <a:lnTo>
                    <a:pt x="566500" y="349794"/>
                  </a:lnTo>
                  <a:lnTo>
                    <a:pt x="533500" y="351022"/>
                  </a:lnTo>
                  <a:lnTo>
                    <a:pt x="500500" y="350818"/>
                  </a:lnTo>
                  <a:lnTo>
                    <a:pt x="467500" y="350313"/>
                  </a:lnTo>
                  <a:lnTo>
                    <a:pt x="434500" y="350166"/>
                  </a:lnTo>
                  <a:lnTo>
                    <a:pt x="401500" y="349577"/>
                  </a:lnTo>
                  <a:lnTo>
                    <a:pt x="368500" y="347184"/>
                  </a:lnTo>
                  <a:lnTo>
                    <a:pt x="332975" y="348583"/>
                  </a:lnTo>
                  <a:lnTo>
                    <a:pt x="304860" y="365864"/>
                  </a:lnTo>
                  <a:lnTo>
                    <a:pt x="278268" y="385586"/>
                  </a:lnTo>
                  <a:lnTo>
                    <a:pt x="251930" y="405717"/>
                  </a:lnTo>
                  <a:lnTo>
                    <a:pt x="224440" y="423999"/>
                  </a:lnTo>
                  <a:lnTo>
                    <a:pt x="210365" y="412438"/>
                  </a:lnTo>
                  <a:lnTo>
                    <a:pt x="228930" y="385109"/>
                  </a:lnTo>
                  <a:lnTo>
                    <a:pt x="246676" y="357280"/>
                  </a:lnTo>
                  <a:lnTo>
                    <a:pt x="234218" y="349229"/>
                  </a:lnTo>
                  <a:lnTo>
                    <a:pt x="201218" y="350181"/>
                  </a:lnTo>
                  <a:lnTo>
                    <a:pt x="168218" y="351336"/>
                  </a:lnTo>
                  <a:lnTo>
                    <a:pt x="135218" y="351521"/>
                  </a:lnTo>
                  <a:lnTo>
                    <a:pt x="102218" y="350106"/>
                  </a:lnTo>
                  <a:lnTo>
                    <a:pt x="69218" y="348970"/>
                  </a:lnTo>
                  <a:lnTo>
                    <a:pt x="36218" y="348469"/>
                  </a:lnTo>
                  <a:lnTo>
                    <a:pt x="-976" y="346500"/>
                  </a:lnTo>
                  <a:lnTo>
                    <a:pt x="868" y="313500"/>
                  </a:lnTo>
                  <a:lnTo>
                    <a:pt x="1422" y="280500"/>
                  </a:lnTo>
                  <a:lnTo>
                    <a:pt x="1630" y="247500"/>
                  </a:lnTo>
                  <a:lnTo>
                    <a:pt x="2787" y="214500"/>
                  </a:lnTo>
                  <a:lnTo>
                    <a:pt x="4293" y="181500"/>
                  </a:lnTo>
                  <a:lnTo>
                    <a:pt x="4696" y="148500"/>
                  </a:lnTo>
                  <a:lnTo>
                    <a:pt x="3933" y="115500"/>
                  </a:lnTo>
                  <a:lnTo>
                    <a:pt x="3142" y="82500"/>
                  </a:lnTo>
                  <a:lnTo>
                    <a:pt x="2679" y="49500"/>
                  </a:lnTo>
                  <a:lnTo>
                    <a:pt x="3331" y="1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55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1.个人提交梦想相关介绍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2.科学家团队评审可行性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3.科学家团队进行指导、提供资源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4.拍摄记录个人实现梦的过程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5.在梦想空间进行发布</a:t>
              </a:r>
            </a:p>
          </p:txBody>
        </p:sp>
        <p:sp>
          <p:nvSpPr>
            <p:cNvPr id="330" name="Callout">
              <a:extLst>
                <a:ext uri="{FF2B5EF4-FFF2-40B4-BE49-F238E27FC236}">
                  <a16:creationId xmlns:a16="http://schemas.microsoft.com/office/drawing/2014/main" id="{A5C50325-15FB-104E-A3FF-CDD4DE0C4E66}"/>
                </a:ext>
              </a:extLst>
            </p:cNvPr>
            <p:cNvSpPr/>
            <p:nvPr/>
          </p:nvSpPr>
          <p:spPr>
            <a:xfrm>
              <a:off x="6006884" y="6460348"/>
              <a:ext cx="440000" cy="148500"/>
            </a:xfrm>
            <a:custGeom>
              <a:avLst/>
              <a:gdLst>
                <a:gd name="rtl" fmla="*/ 77000 w 440000"/>
                <a:gd name="rtt" fmla="*/ 52250 h 148500"/>
                <a:gd name="rtr" fmla="*/ 368500 w 440000"/>
                <a:gd name="rtb" fmla="*/ 101750 h 148500"/>
              </a:gdLst>
              <a:ahLst/>
              <a:cxnLst/>
              <a:rect l="rtl" t="rtt" r="rtr" b="rtb"/>
              <a:pathLst>
                <a:path w="440000" h="148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80952" y="-16339"/>
                  </a:lnTo>
                  <a:lnTo>
                    <a:pt x="178404" y="-49242"/>
                  </a:lnTo>
                  <a:lnTo>
                    <a:pt x="177942" y="-82287"/>
                  </a:lnTo>
                  <a:lnTo>
                    <a:pt x="177183" y="-115312"/>
                  </a:lnTo>
                  <a:lnTo>
                    <a:pt x="175338" y="-148262"/>
                  </a:lnTo>
                  <a:lnTo>
                    <a:pt x="172014" y="-181113"/>
                  </a:lnTo>
                  <a:lnTo>
                    <a:pt x="167349" y="-213872"/>
                  </a:lnTo>
                  <a:lnTo>
                    <a:pt x="163798" y="-246706"/>
                  </a:lnTo>
                  <a:lnTo>
                    <a:pt x="162168" y="-279672"/>
                  </a:lnTo>
                  <a:lnTo>
                    <a:pt x="162985" y="-312803"/>
                  </a:lnTo>
                  <a:lnTo>
                    <a:pt x="163820" y="-345936"/>
                  </a:lnTo>
                  <a:lnTo>
                    <a:pt x="162029" y="-378891"/>
                  </a:lnTo>
                  <a:lnTo>
                    <a:pt x="157878" y="-411685"/>
                  </a:lnTo>
                  <a:lnTo>
                    <a:pt x="152965" y="-444427"/>
                  </a:lnTo>
                  <a:lnTo>
                    <a:pt x="149872" y="-477293"/>
                  </a:lnTo>
                  <a:lnTo>
                    <a:pt x="147794" y="-510228"/>
                  </a:lnTo>
                  <a:lnTo>
                    <a:pt x="145976" y="-543180"/>
                  </a:lnTo>
                  <a:lnTo>
                    <a:pt x="145363" y="-577348"/>
                  </a:lnTo>
                  <a:lnTo>
                    <a:pt x="150264" y="-544711"/>
                  </a:lnTo>
                  <a:lnTo>
                    <a:pt x="153491" y="-511799"/>
                  </a:lnTo>
                  <a:lnTo>
                    <a:pt x="156294" y="-478818"/>
                  </a:lnTo>
                  <a:lnTo>
                    <a:pt x="161102" y="-446166"/>
                  </a:lnTo>
                  <a:lnTo>
                    <a:pt x="167673" y="-413803"/>
                  </a:lnTo>
                  <a:lnTo>
                    <a:pt x="175534" y="-381651"/>
                  </a:lnTo>
                  <a:lnTo>
                    <a:pt x="182328" y="-349324"/>
                  </a:lnTo>
                  <a:lnTo>
                    <a:pt x="188716" y="-316931"/>
                  </a:lnTo>
                  <a:lnTo>
                    <a:pt x="196821" y="-284819"/>
                  </a:lnTo>
                  <a:lnTo>
                    <a:pt x="204379" y="-252618"/>
                  </a:lnTo>
                  <a:lnTo>
                    <a:pt x="209506" y="-220018"/>
                  </a:lnTo>
                  <a:lnTo>
                    <a:pt x="213649" y="-187256"/>
                  </a:lnTo>
                  <a:lnTo>
                    <a:pt x="217675" y="-154476"/>
                  </a:lnTo>
                  <a:lnTo>
                    <a:pt x="222490" y="-121825"/>
                  </a:lnTo>
                  <a:lnTo>
                    <a:pt x="224886" y="-88777"/>
                  </a:lnTo>
                  <a:lnTo>
                    <a:pt x="226516" y="-55604"/>
                  </a:lnTo>
                  <a:lnTo>
                    <a:pt x="230259" y="-22777"/>
                  </a:lnTo>
                  <a:lnTo>
                    <a:pt x="250244" y="5011"/>
                  </a:lnTo>
                  <a:lnTo>
                    <a:pt x="283244" y="4247"/>
                  </a:lnTo>
                  <a:lnTo>
                    <a:pt x="316244" y="3036"/>
                  </a:lnTo>
                  <a:lnTo>
                    <a:pt x="349244" y="2901"/>
                  </a:lnTo>
                  <a:lnTo>
                    <a:pt x="382244" y="2456"/>
                  </a:lnTo>
                  <a:lnTo>
                    <a:pt x="415244" y="838"/>
                  </a:lnTo>
                  <a:lnTo>
                    <a:pt x="439885" y="11000"/>
                  </a:lnTo>
                  <a:lnTo>
                    <a:pt x="440933" y="44000"/>
                  </a:lnTo>
                  <a:lnTo>
                    <a:pt x="443294" y="77000"/>
                  </a:lnTo>
                  <a:lnTo>
                    <a:pt x="444522" y="110000"/>
                  </a:lnTo>
                  <a:lnTo>
                    <a:pt x="444318" y="143000"/>
                  </a:lnTo>
                  <a:lnTo>
                    <a:pt x="412500" y="152313"/>
                  </a:lnTo>
                  <a:lnTo>
                    <a:pt x="379500" y="152166"/>
                  </a:lnTo>
                  <a:lnTo>
                    <a:pt x="346500" y="151577"/>
                  </a:lnTo>
                  <a:lnTo>
                    <a:pt x="313500" y="149184"/>
                  </a:lnTo>
                  <a:lnTo>
                    <a:pt x="280500" y="147526"/>
                  </a:lnTo>
                  <a:lnTo>
                    <a:pt x="247500" y="147317"/>
                  </a:lnTo>
                  <a:lnTo>
                    <a:pt x="214500" y="149985"/>
                  </a:lnTo>
                  <a:lnTo>
                    <a:pt x="181500" y="153134"/>
                  </a:lnTo>
                  <a:lnTo>
                    <a:pt x="148500" y="154105"/>
                  </a:lnTo>
                  <a:lnTo>
                    <a:pt x="115500" y="153259"/>
                  </a:lnTo>
                  <a:lnTo>
                    <a:pt x="82500" y="151661"/>
                  </a:lnTo>
                  <a:lnTo>
                    <a:pt x="49500" y="151024"/>
                  </a:lnTo>
                  <a:lnTo>
                    <a:pt x="16500" y="151229"/>
                  </a:lnTo>
                  <a:lnTo>
                    <a:pt x="-3681" y="132000"/>
                  </a:lnTo>
                  <a:lnTo>
                    <a:pt x="-4836" y="99000"/>
                  </a:lnTo>
                  <a:lnTo>
                    <a:pt x="-5021" y="66000"/>
                  </a:lnTo>
                  <a:lnTo>
                    <a:pt x="-3606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55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梳理、推荐</a:t>
              </a:r>
            </a:p>
          </p:txBody>
        </p:sp>
        <p:sp>
          <p:nvSpPr>
            <p:cNvPr id="331" name="Callout">
              <a:extLst>
                <a:ext uri="{FF2B5EF4-FFF2-40B4-BE49-F238E27FC236}">
                  <a16:creationId xmlns:a16="http://schemas.microsoft.com/office/drawing/2014/main" id="{8204FD27-A8CB-B649-B973-37DBC2EC482F}"/>
                </a:ext>
              </a:extLst>
            </p:cNvPr>
            <p:cNvSpPr/>
            <p:nvPr/>
          </p:nvSpPr>
          <p:spPr>
            <a:xfrm>
              <a:off x="5427927" y="1696247"/>
              <a:ext cx="588500" cy="148500"/>
            </a:xfrm>
            <a:custGeom>
              <a:avLst/>
              <a:gdLst>
                <a:gd name="rtl" fmla="*/ 77000 w 588500"/>
                <a:gd name="rtt" fmla="*/ 52250 h 148500"/>
                <a:gd name="rtr" fmla="*/ 517000 w 588500"/>
                <a:gd name="rtb" fmla="*/ 101750 h 148500"/>
              </a:gdLst>
              <a:ahLst/>
              <a:cxnLst/>
              <a:rect l="rtl" t="rtt" r="rtr" b="rtb"/>
              <a:pathLst>
                <a:path w="588500" h="148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86500" y="5500"/>
                  </a:lnTo>
                  <a:lnTo>
                    <a:pt x="589181" y="38500"/>
                  </a:lnTo>
                  <a:lnTo>
                    <a:pt x="590036" y="71500"/>
                  </a:lnTo>
                  <a:lnTo>
                    <a:pt x="589874" y="104500"/>
                  </a:lnTo>
                  <a:lnTo>
                    <a:pt x="589452" y="137500"/>
                  </a:lnTo>
                  <a:lnTo>
                    <a:pt x="566500" y="149258"/>
                  </a:lnTo>
                  <a:lnTo>
                    <a:pt x="533500" y="148815"/>
                  </a:lnTo>
                  <a:lnTo>
                    <a:pt x="500500" y="146675"/>
                  </a:lnTo>
                  <a:lnTo>
                    <a:pt x="467500" y="144105"/>
                  </a:lnTo>
                  <a:lnTo>
                    <a:pt x="434500" y="143568"/>
                  </a:lnTo>
                  <a:lnTo>
                    <a:pt x="401500" y="144816"/>
                  </a:lnTo>
                  <a:lnTo>
                    <a:pt x="368500" y="147372"/>
                  </a:lnTo>
                  <a:lnTo>
                    <a:pt x="335500" y="148847"/>
                  </a:lnTo>
                  <a:lnTo>
                    <a:pt x="302500" y="149911"/>
                  </a:lnTo>
                  <a:lnTo>
                    <a:pt x="283288" y="173102"/>
                  </a:lnTo>
                  <a:lnTo>
                    <a:pt x="265443" y="200952"/>
                  </a:lnTo>
                  <a:lnTo>
                    <a:pt x="245620" y="227335"/>
                  </a:lnTo>
                  <a:lnTo>
                    <a:pt x="214457" y="251381"/>
                  </a:lnTo>
                  <a:lnTo>
                    <a:pt x="220971" y="219003"/>
                  </a:lnTo>
                  <a:lnTo>
                    <a:pt x="226696" y="186499"/>
                  </a:lnTo>
                  <a:lnTo>
                    <a:pt x="234842" y="154382"/>
                  </a:lnTo>
                  <a:lnTo>
                    <a:pt x="208476" y="144935"/>
                  </a:lnTo>
                  <a:lnTo>
                    <a:pt x="175476" y="143318"/>
                  </a:lnTo>
                  <a:lnTo>
                    <a:pt x="142476" y="143489"/>
                  </a:lnTo>
                  <a:lnTo>
                    <a:pt x="109476" y="144253"/>
                  </a:lnTo>
                  <a:lnTo>
                    <a:pt x="76476" y="145464"/>
                  </a:lnTo>
                  <a:lnTo>
                    <a:pt x="43476" y="145599"/>
                  </a:lnTo>
                  <a:lnTo>
                    <a:pt x="10476" y="146044"/>
                  </a:lnTo>
                  <a:lnTo>
                    <a:pt x="838" y="121000"/>
                  </a:lnTo>
                  <a:lnTo>
                    <a:pt x="115" y="88000"/>
                  </a:lnTo>
                  <a:lnTo>
                    <a:pt x="-933" y="55000"/>
                  </a:lnTo>
                  <a:lnTo>
                    <a:pt x="-3294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55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E1A900"/>
                  </a:solidFill>
                  <a:latin typeface="STSong"/>
                </a:rPr>
                <a:t>运河雏鹰文化传媒</a:t>
              </a:r>
            </a:p>
          </p:txBody>
        </p:sp>
        <p:sp>
          <p:nvSpPr>
            <p:cNvPr id="332" name="Callout">
              <a:extLst>
                <a:ext uri="{FF2B5EF4-FFF2-40B4-BE49-F238E27FC236}">
                  <a16:creationId xmlns:a16="http://schemas.microsoft.com/office/drawing/2014/main" id="{B40675D0-3202-1141-AE32-E7026722531F}"/>
                </a:ext>
              </a:extLst>
            </p:cNvPr>
            <p:cNvSpPr/>
            <p:nvPr/>
          </p:nvSpPr>
          <p:spPr>
            <a:xfrm>
              <a:off x="2171927" y="6047298"/>
              <a:ext cx="1925000" cy="198000"/>
            </a:xfrm>
            <a:custGeom>
              <a:avLst/>
              <a:gdLst>
                <a:gd name="rtl" fmla="*/ 77000 w 1925000"/>
                <a:gd name="rtt" fmla="*/ 52250 h 198000"/>
                <a:gd name="rtr" fmla="*/ 1853500 w 1925000"/>
                <a:gd name="rtb" fmla="*/ 151250 h 198000"/>
              </a:gdLst>
              <a:ahLst/>
              <a:cxnLst/>
              <a:rect l="rtl" t="rtt" r="rtr" b="rtb"/>
              <a:pathLst>
                <a:path w="1925000" h="1980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8000" y="4395"/>
                  </a:lnTo>
                  <a:lnTo>
                    <a:pt x="891000" y="4932"/>
                  </a:lnTo>
                  <a:lnTo>
                    <a:pt x="924000" y="3684"/>
                  </a:lnTo>
                  <a:lnTo>
                    <a:pt x="961038" y="301"/>
                  </a:lnTo>
                  <a:lnTo>
                    <a:pt x="968433" y="-31894"/>
                  </a:lnTo>
                  <a:lnTo>
                    <a:pt x="976222" y="-63979"/>
                  </a:lnTo>
                  <a:lnTo>
                    <a:pt x="982336" y="-96528"/>
                  </a:lnTo>
                  <a:lnTo>
                    <a:pt x="988983" y="-128930"/>
                  </a:lnTo>
                  <a:lnTo>
                    <a:pt x="998005" y="-160674"/>
                  </a:lnTo>
                  <a:lnTo>
                    <a:pt x="1007987" y="-192151"/>
                  </a:lnTo>
                  <a:lnTo>
                    <a:pt x="1018084" y="-223597"/>
                  </a:lnTo>
                  <a:lnTo>
                    <a:pt x="1027410" y="-255256"/>
                  </a:lnTo>
                  <a:lnTo>
                    <a:pt x="1039098" y="-286260"/>
                  </a:lnTo>
                  <a:lnTo>
                    <a:pt x="1051534" y="-317057"/>
                  </a:lnTo>
                  <a:lnTo>
                    <a:pt x="1061908" y="-348426"/>
                  </a:lnTo>
                  <a:lnTo>
                    <a:pt x="1070558" y="-380273"/>
                  </a:lnTo>
                  <a:lnTo>
                    <a:pt x="1078636" y="-412278"/>
                  </a:lnTo>
                  <a:lnTo>
                    <a:pt x="1086284" y="-444402"/>
                  </a:lnTo>
                  <a:lnTo>
                    <a:pt x="1094969" y="-476239"/>
                  </a:lnTo>
                  <a:lnTo>
                    <a:pt x="1103354" y="-508159"/>
                  </a:lnTo>
                  <a:lnTo>
                    <a:pt x="1110610" y="-540392"/>
                  </a:lnTo>
                  <a:lnTo>
                    <a:pt x="1118727" y="-572387"/>
                  </a:lnTo>
                  <a:lnTo>
                    <a:pt x="1126533" y="-604467"/>
                  </a:lnTo>
                  <a:lnTo>
                    <a:pt x="1133072" y="-636899"/>
                  </a:lnTo>
                  <a:lnTo>
                    <a:pt x="1140703" y="-669028"/>
                  </a:lnTo>
                  <a:lnTo>
                    <a:pt x="1149715" y="-700774"/>
                  </a:lnTo>
                  <a:lnTo>
                    <a:pt x="1159016" y="-732440"/>
                  </a:lnTo>
                  <a:lnTo>
                    <a:pt x="1167972" y="-764202"/>
                  </a:lnTo>
                  <a:lnTo>
                    <a:pt x="1177355" y="-795846"/>
                  </a:lnTo>
                  <a:lnTo>
                    <a:pt x="1188476" y="-827007"/>
                  </a:lnTo>
                  <a:lnTo>
                    <a:pt x="1198888" y="-858365"/>
                  </a:lnTo>
                  <a:lnTo>
                    <a:pt x="1207905" y="-890110"/>
                  </a:lnTo>
                  <a:lnTo>
                    <a:pt x="1214148" y="-922624"/>
                  </a:lnTo>
                  <a:lnTo>
                    <a:pt x="1219928" y="-955266"/>
                  </a:lnTo>
                  <a:lnTo>
                    <a:pt x="1227807" y="-987327"/>
                  </a:lnTo>
                  <a:lnTo>
                    <a:pt x="1237438" y="-1018902"/>
                  </a:lnTo>
                  <a:lnTo>
                    <a:pt x="1247792" y="-1050276"/>
                  </a:lnTo>
                  <a:lnTo>
                    <a:pt x="1257221" y="-1081906"/>
                  </a:lnTo>
                  <a:lnTo>
                    <a:pt x="1265837" y="-1113762"/>
                  </a:lnTo>
                  <a:lnTo>
                    <a:pt x="1273735" y="-1145817"/>
                  </a:lnTo>
                  <a:lnTo>
                    <a:pt x="1281436" y="-1177927"/>
                  </a:lnTo>
                  <a:lnTo>
                    <a:pt x="1290073" y="-1209777"/>
                  </a:lnTo>
                  <a:lnTo>
                    <a:pt x="1300252" y="-1241200"/>
                  </a:lnTo>
                  <a:lnTo>
                    <a:pt x="1310161" y="-1272698"/>
                  </a:lnTo>
                  <a:lnTo>
                    <a:pt x="1319458" y="-1304365"/>
                  </a:lnTo>
                  <a:lnTo>
                    <a:pt x="1329230" y="-1335901"/>
                  </a:lnTo>
                  <a:lnTo>
                    <a:pt x="1339822" y="-1367209"/>
                  </a:lnTo>
                  <a:lnTo>
                    <a:pt x="1349170" y="-1398862"/>
                  </a:lnTo>
                  <a:lnTo>
                    <a:pt x="1358185" y="-1430607"/>
                  </a:lnTo>
                  <a:lnTo>
                    <a:pt x="1368115" y="-1462099"/>
                  </a:lnTo>
                  <a:lnTo>
                    <a:pt x="1378381" y="-1493498"/>
                  </a:lnTo>
                  <a:lnTo>
                    <a:pt x="1387585" y="-1525191"/>
                  </a:lnTo>
                  <a:lnTo>
                    <a:pt x="1395664" y="-1557196"/>
                  </a:lnTo>
                  <a:lnTo>
                    <a:pt x="1403717" y="-1589208"/>
                  </a:lnTo>
                  <a:lnTo>
                    <a:pt x="1412085" y="-1621133"/>
                  </a:lnTo>
                  <a:lnTo>
                    <a:pt x="1421528" y="-1652760"/>
                  </a:lnTo>
                  <a:lnTo>
                    <a:pt x="1431905" y="-1684128"/>
                  </a:lnTo>
                  <a:lnTo>
                    <a:pt x="1442240" y="-1715507"/>
                  </a:lnTo>
                  <a:lnTo>
                    <a:pt x="1450535" y="-1747452"/>
                  </a:lnTo>
                  <a:lnTo>
                    <a:pt x="1456432" y="-1780062"/>
                  </a:lnTo>
                  <a:lnTo>
                    <a:pt x="1462487" y="-1812628"/>
                  </a:lnTo>
                  <a:lnTo>
                    <a:pt x="1470843" y="-1844556"/>
                  </a:lnTo>
                  <a:lnTo>
                    <a:pt x="1481299" y="-1875902"/>
                  </a:lnTo>
                  <a:lnTo>
                    <a:pt x="1492801" y="-1906958"/>
                  </a:lnTo>
                  <a:lnTo>
                    <a:pt x="1492444" y="-1942610"/>
                  </a:lnTo>
                  <a:lnTo>
                    <a:pt x="1486609" y="-1910057"/>
                  </a:lnTo>
                  <a:lnTo>
                    <a:pt x="1483634" y="-1876796"/>
                  </a:lnTo>
                  <a:lnTo>
                    <a:pt x="1479934" y="-1843714"/>
                  </a:lnTo>
                  <a:lnTo>
                    <a:pt x="1471431" y="-1811823"/>
                  </a:lnTo>
                  <a:lnTo>
                    <a:pt x="1459773" y="-1780714"/>
                  </a:lnTo>
                  <a:lnTo>
                    <a:pt x="1448497" y="-1749511"/>
                  </a:lnTo>
                  <a:lnTo>
                    <a:pt x="1439664" y="-1717702"/>
                  </a:lnTo>
                  <a:lnTo>
                    <a:pt x="1431499" y="-1685727"/>
                  </a:lnTo>
                  <a:lnTo>
                    <a:pt x="1423983" y="-1653591"/>
                  </a:lnTo>
                  <a:lnTo>
                    <a:pt x="1416474" y="-1621454"/>
                  </a:lnTo>
                  <a:lnTo>
                    <a:pt x="1408698" y="-1589383"/>
                  </a:lnTo>
                  <a:lnTo>
                    <a:pt x="1401171" y="-1557250"/>
                  </a:lnTo>
                  <a:lnTo>
                    <a:pt x="1393678" y="-1525108"/>
                  </a:lnTo>
                  <a:lnTo>
                    <a:pt x="1385971" y="-1493020"/>
                  </a:lnTo>
                  <a:lnTo>
                    <a:pt x="1379096" y="-1460725"/>
                  </a:lnTo>
                  <a:lnTo>
                    <a:pt x="1372658" y="-1428323"/>
                  </a:lnTo>
                  <a:lnTo>
                    <a:pt x="1365091" y="-1396200"/>
                  </a:lnTo>
                  <a:lnTo>
                    <a:pt x="1356013" y="-1364451"/>
                  </a:lnTo>
                  <a:lnTo>
                    <a:pt x="1345932" y="-1332951"/>
                  </a:lnTo>
                  <a:lnTo>
                    <a:pt x="1336618" y="-1301261"/>
                  </a:lnTo>
                  <a:lnTo>
                    <a:pt x="1330128" y="-1268871"/>
                  </a:lnTo>
                  <a:lnTo>
                    <a:pt x="1324346" y="-1236306"/>
                  </a:lnTo>
                  <a:lnTo>
                    <a:pt x="1316958" y="-1204138"/>
                  </a:lnTo>
                  <a:lnTo>
                    <a:pt x="1309307" y="-1172036"/>
                  </a:lnTo>
                  <a:lnTo>
                    <a:pt x="1302608" y="-1139698"/>
                  </a:lnTo>
                  <a:lnTo>
                    <a:pt x="1295933" y="-1107354"/>
                  </a:lnTo>
                  <a:lnTo>
                    <a:pt x="1288150" y="-1075284"/>
                  </a:lnTo>
                  <a:lnTo>
                    <a:pt x="1277943" y="-1043816"/>
                  </a:lnTo>
                  <a:lnTo>
                    <a:pt x="1266301" y="-1012703"/>
                  </a:lnTo>
                  <a:lnTo>
                    <a:pt x="1256471" y="-981141"/>
                  </a:lnTo>
                  <a:lnTo>
                    <a:pt x="1248274" y="-949174"/>
                  </a:lnTo>
                  <a:lnTo>
                    <a:pt x="1238988" y="-917477"/>
                  </a:lnTo>
                  <a:lnTo>
                    <a:pt x="1229447" y="-885843"/>
                  </a:lnTo>
                  <a:lnTo>
                    <a:pt x="1221969" y="-853698"/>
                  </a:lnTo>
                  <a:lnTo>
                    <a:pt x="1216252" y="-821117"/>
                  </a:lnTo>
                  <a:lnTo>
                    <a:pt x="1210177" y="-788624"/>
                  </a:lnTo>
                  <a:lnTo>
                    <a:pt x="1202671" y="-756486"/>
                  </a:lnTo>
                  <a:lnTo>
                    <a:pt x="1195075" y="-724370"/>
                  </a:lnTo>
                  <a:lnTo>
                    <a:pt x="1187873" y="-692156"/>
                  </a:lnTo>
                  <a:lnTo>
                    <a:pt x="1179952" y="-660121"/>
                  </a:lnTo>
                  <a:lnTo>
                    <a:pt x="1173166" y="-627805"/>
                  </a:lnTo>
                  <a:lnTo>
                    <a:pt x="1166818" y="-595379"/>
                  </a:lnTo>
                  <a:lnTo>
                    <a:pt x="1159902" y="-563095"/>
                  </a:lnTo>
                  <a:lnTo>
                    <a:pt x="1151322" y="-531223"/>
                  </a:lnTo>
                  <a:lnTo>
                    <a:pt x="1140472" y="-499914"/>
                  </a:lnTo>
                  <a:lnTo>
                    <a:pt x="1129546" y="-468624"/>
                  </a:lnTo>
                  <a:lnTo>
                    <a:pt x="1120829" y="-436786"/>
                  </a:lnTo>
                  <a:lnTo>
                    <a:pt x="1113587" y="-404582"/>
                  </a:lnTo>
                  <a:lnTo>
                    <a:pt x="1105816" y="-372510"/>
                  </a:lnTo>
                  <a:lnTo>
                    <a:pt x="1097871" y="-340480"/>
                  </a:lnTo>
                  <a:lnTo>
                    <a:pt x="1089601" y="-308532"/>
                  </a:lnTo>
                  <a:lnTo>
                    <a:pt x="1080606" y="-276763"/>
                  </a:lnTo>
                  <a:lnTo>
                    <a:pt x="1071829" y="-244940"/>
                  </a:lnTo>
                  <a:lnTo>
                    <a:pt x="1064774" y="-212690"/>
                  </a:lnTo>
                  <a:lnTo>
                    <a:pt x="1060929" y="-179644"/>
                  </a:lnTo>
                  <a:lnTo>
                    <a:pt x="1056365" y="-146776"/>
                  </a:lnTo>
                  <a:lnTo>
                    <a:pt x="1049180" y="-114559"/>
                  </a:lnTo>
                  <a:lnTo>
                    <a:pt x="1041919" y="-82360"/>
                  </a:lnTo>
                  <a:lnTo>
                    <a:pt x="1033824" y="-50368"/>
                  </a:lnTo>
                  <a:lnTo>
                    <a:pt x="1025267" y="-18490"/>
                  </a:lnTo>
                  <a:lnTo>
                    <a:pt x="1033316" y="-2512"/>
                  </a:lnTo>
                  <a:lnTo>
                    <a:pt x="1066316" y="515"/>
                  </a:lnTo>
                  <a:lnTo>
                    <a:pt x="1099316" y="2378"/>
                  </a:lnTo>
                  <a:lnTo>
                    <a:pt x="1132316" y="2465"/>
                  </a:lnTo>
                  <a:lnTo>
                    <a:pt x="1165316" y="1978"/>
                  </a:lnTo>
                  <a:lnTo>
                    <a:pt x="1198316" y="806"/>
                  </a:lnTo>
                  <a:lnTo>
                    <a:pt x="1231316" y="620"/>
                  </a:lnTo>
                  <a:lnTo>
                    <a:pt x="1264316" y="1231"/>
                  </a:lnTo>
                  <a:lnTo>
                    <a:pt x="1297316" y="882"/>
                  </a:lnTo>
                  <a:lnTo>
                    <a:pt x="1330316" y="432"/>
                  </a:lnTo>
                  <a:lnTo>
                    <a:pt x="1363316" y="236"/>
                  </a:lnTo>
                  <a:lnTo>
                    <a:pt x="1396316" y="-776"/>
                  </a:lnTo>
                  <a:lnTo>
                    <a:pt x="1429316" y="-1789"/>
                  </a:lnTo>
                  <a:lnTo>
                    <a:pt x="1462316" y="-1386"/>
                  </a:lnTo>
                  <a:lnTo>
                    <a:pt x="1495316" y="978"/>
                  </a:lnTo>
                  <a:lnTo>
                    <a:pt x="1528316" y="2362"/>
                  </a:lnTo>
                  <a:lnTo>
                    <a:pt x="1561316" y="2553"/>
                  </a:lnTo>
                  <a:lnTo>
                    <a:pt x="1594316" y="2649"/>
                  </a:lnTo>
                  <a:lnTo>
                    <a:pt x="1627316" y="1335"/>
                  </a:lnTo>
                  <a:lnTo>
                    <a:pt x="1660316" y="299"/>
                  </a:lnTo>
                  <a:lnTo>
                    <a:pt x="1693316" y="-97"/>
                  </a:lnTo>
                  <a:lnTo>
                    <a:pt x="1726316" y="-398"/>
                  </a:lnTo>
                  <a:lnTo>
                    <a:pt x="1759316" y="207"/>
                  </a:lnTo>
                  <a:lnTo>
                    <a:pt x="1792316" y="30"/>
                  </a:lnTo>
                  <a:lnTo>
                    <a:pt x="1825316" y="-1046"/>
                  </a:lnTo>
                  <a:lnTo>
                    <a:pt x="1858316" y="-1454"/>
                  </a:lnTo>
                  <a:lnTo>
                    <a:pt x="1891316" y="-1415"/>
                  </a:lnTo>
                  <a:lnTo>
                    <a:pt x="1924446" y="0"/>
                  </a:lnTo>
                  <a:lnTo>
                    <a:pt x="1921279" y="33000"/>
                  </a:lnTo>
                  <a:lnTo>
                    <a:pt x="1919936" y="66000"/>
                  </a:lnTo>
                  <a:lnTo>
                    <a:pt x="1919305" y="99000"/>
                  </a:lnTo>
                  <a:lnTo>
                    <a:pt x="1918918" y="132000"/>
                  </a:lnTo>
                  <a:lnTo>
                    <a:pt x="1919537" y="165000"/>
                  </a:lnTo>
                  <a:lnTo>
                    <a:pt x="1925000" y="193659"/>
                  </a:lnTo>
                  <a:lnTo>
                    <a:pt x="1892000" y="197932"/>
                  </a:lnTo>
                  <a:lnTo>
                    <a:pt x="1859000" y="201964"/>
                  </a:lnTo>
                  <a:lnTo>
                    <a:pt x="1826000" y="202808"/>
                  </a:lnTo>
                  <a:lnTo>
                    <a:pt x="1793000" y="201801"/>
                  </a:lnTo>
                  <a:lnTo>
                    <a:pt x="1760000" y="200035"/>
                  </a:lnTo>
                  <a:lnTo>
                    <a:pt x="1727000" y="198780"/>
                  </a:lnTo>
                  <a:lnTo>
                    <a:pt x="1694000" y="199460"/>
                  </a:lnTo>
                  <a:lnTo>
                    <a:pt x="1661000" y="199710"/>
                  </a:lnTo>
                  <a:lnTo>
                    <a:pt x="1628000" y="199182"/>
                  </a:lnTo>
                  <a:lnTo>
                    <a:pt x="1595000" y="198594"/>
                  </a:lnTo>
                  <a:lnTo>
                    <a:pt x="1562000" y="196225"/>
                  </a:lnTo>
                  <a:lnTo>
                    <a:pt x="1529000" y="193072"/>
                  </a:lnTo>
                  <a:lnTo>
                    <a:pt x="1496000" y="192235"/>
                  </a:lnTo>
                  <a:lnTo>
                    <a:pt x="1463000" y="192974"/>
                  </a:lnTo>
                  <a:lnTo>
                    <a:pt x="1430000" y="194409"/>
                  </a:lnTo>
                  <a:lnTo>
                    <a:pt x="1397000" y="195350"/>
                  </a:lnTo>
                  <a:lnTo>
                    <a:pt x="1364000" y="195250"/>
                  </a:lnTo>
                  <a:lnTo>
                    <a:pt x="1331000" y="195836"/>
                  </a:lnTo>
                  <a:lnTo>
                    <a:pt x="1298000" y="197066"/>
                  </a:lnTo>
                  <a:lnTo>
                    <a:pt x="1265000" y="197459"/>
                  </a:lnTo>
                  <a:lnTo>
                    <a:pt x="1232000" y="198991"/>
                  </a:lnTo>
                  <a:lnTo>
                    <a:pt x="1199000" y="200183"/>
                  </a:lnTo>
                  <a:lnTo>
                    <a:pt x="1166000" y="200258"/>
                  </a:lnTo>
                  <a:lnTo>
                    <a:pt x="1133000" y="199347"/>
                  </a:lnTo>
                  <a:lnTo>
                    <a:pt x="1100000" y="197669"/>
                  </a:lnTo>
                  <a:lnTo>
                    <a:pt x="1067000" y="197216"/>
                  </a:lnTo>
                  <a:lnTo>
                    <a:pt x="1034000" y="197792"/>
                  </a:lnTo>
                  <a:lnTo>
                    <a:pt x="1001000" y="199570"/>
                  </a:lnTo>
                  <a:lnTo>
                    <a:pt x="968000" y="201105"/>
                  </a:lnTo>
                  <a:lnTo>
                    <a:pt x="935000" y="201355"/>
                  </a:lnTo>
                  <a:lnTo>
                    <a:pt x="902000" y="202320"/>
                  </a:lnTo>
                  <a:lnTo>
                    <a:pt x="869000" y="203237"/>
                  </a:lnTo>
                  <a:lnTo>
                    <a:pt x="836000" y="203143"/>
                  </a:lnTo>
                  <a:lnTo>
                    <a:pt x="803000" y="200189"/>
                  </a:lnTo>
                  <a:lnTo>
                    <a:pt x="770000" y="196246"/>
                  </a:lnTo>
                  <a:lnTo>
                    <a:pt x="737000" y="194766"/>
                  </a:lnTo>
                  <a:lnTo>
                    <a:pt x="704000" y="196531"/>
                  </a:lnTo>
                  <a:lnTo>
                    <a:pt x="671000" y="200339"/>
                  </a:lnTo>
                  <a:lnTo>
                    <a:pt x="638000" y="203001"/>
                  </a:lnTo>
                  <a:lnTo>
                    <a:pt x="605000" y="202171"/>
                  </a:lnTo>
                  <a:lnTo>
                    <a:pt x="572000" y="198063"/>
                  </a:lnTo>
                  <a:lnTo>
                    <a:pt x="539000" y="193253"/>
                  </a:lnTo>
                  <a:lnTo>
                    <a:pt x="506000" y="192048"/>
                  </a:lnTo>
                  <a:lnTo>
                    <a:pt x="473000" y="192068"/>
                  </a:lnTo>
                  <a:lnTo>
                    <a:pt x="440000" y="191934"/>
                  </a:lnTo>
                  <a:lnTo>
                    <a:pt x="407000" y="191889"/>
                  </a:lnTo>
                  <a:lnTo>
                    <a:pt x="374000" y="191871"/>
                  </a:lnTo>
                  <a:lnTo>
                    <a:pt x="341000" y="191980"/>
                  </a:lnTo>
                  <a:lnTo>
                    <a:pt x="308000" y="192314"/>
                  </a:lnTo>
                  <a:lnTo>
                    <a:pt x="275000" y="192559"/>
                  </a:lnTo>
                  <a:lnTo>
                    <a:pt x="242000" y="193939"/>
                  </a:lnTo>
                  <a:lnTo>
                    <a:pt x="209000" y="195781"/>
                  </a:lnTo>
                  <a:lnTo>
                    <a:pt x="176000" y="196229"/>
                  </a:lnTo>
                  <a:lnTo>
                    <a:pt x="143000" y="194751"/>
                  </a:lnTo>
                  <a:lnTo>
                    <a:pt x="110000" y="193290"/>
                  </a:lnTo>
                  <a:lnTo>
                    <a:pt x="77000" y="192333"/>
                  </a:lnTo>
                  <a:lnTo>
                    <a:pt x="44000" y="193870"/>
                  </a:lnTo>
                  <a:lnTo>
                    <a:pt x="11000" y="196889"/>
                  </a:lnTo>
                  <a:lnTo>
                    <a:pt x="-846" y="176000"/>
                  </a:lnTo>
                  <a:lnTo>
                    <a:pt x="-672" y="143000"/>
                  </a:lnTo>
                  <a:lnTo>
                    <a:pt x="1559" y="110000"/>
                  </a:lnTo>
                  <a:lnTo>
                    <a:pt x="4609" y="77000"/>
                  </a:lnTo>
                  <a:lnTo>
                    <a:pt x="5177" y="44000"/>
                  </a:lnTo>
                  <a:lnTo>
                    <a:pt x="3158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55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/>
              <a:r>
                <a:rPr sz="504">
                  <a:solidFill>
                    <a:srgbClr val="E1A900"/>
                  </a:solidFill>
                  <a:latin typeface="STSong"/>
                </a:rPr>
                <a:t>以基金会为资金入口</a:t>
              </a:r>
            </a:p>
            <a:p>
              <a:pPr algn="l"/>
              <a:r>
                <a:rPr sz="504">
                  <a:solidFill>
                    <a:srgbClr val="E1A900"/>
                  </a:solidFill>
                  <a:latin typeface="STSong"/>
                </a:rPr>
                <a:t>（此基金由北京市文化局主管，北京市民政局批准设立，二类非公募公益基金）</a:t>
              </a:r>
            </a:p>
          </p:txBody>
        </p:sp>
        <p:sp>
          <p:nvSpPr>
            <p:cNvPr id="333" name="MainIdea">
              <a:extLst>
                <a:ext uri="{FF2B5EF4-FFF2-40B4-BE49-F238E27FC236}">
                  <a16:creationId xmlns:a16="http://schemas.microsoft.com/office/drawing/2014/main" id="{34E63D7D-1D4E-944C-9C91-DABE81C1837E}"/>
                </a:ext>
              </a:extLst>
            </p:cNvPr>
            <p:cNvSpPr/>
            <p:nvPr/>
          </p:nvSpPr>
          <p:spPr>
            <a:xfrm>
              <a:off x="4443427" y="3221398"/>
              <a:ext cx="638000" cy="385550"/>
            </a:xfrm>
            <a:custGeom>
              <a:avLst/>
              <a:gdLst>
                <a:gd name="rtl" fmla="*/ 145750 w 638000"/>
                <a:gd name="rtt" fmla="*/ 157025 h 385550"/>
                <a:gd name="rtr" fmla="*/ 497750 w 638000"/>
                <a:gd name="rtb" fmla="*/ 234025 h 385550"/>
              </a:gdLst>
              <a:ahLst/>
              <a:cxnLst/>
              <a:rect l="rtl" t="rtt" r="rtr" b="rtb"/>
              <a:pathLst>
                <a:path w="638000" h="385550">
                  <a:moveTo>
                    <a:pt x="319000" y="0"/>
                  </a:moveTo>
                  <a:lnTo>
                    <a:pt x="346231" y="18743"/>
                  </a:lnTo>
                  <a:lnTo>
                    <a:pt x="374590" y="35620"/>
                  </a:lnTo>
                  <a:lnTo>
                    <a:pt x="403046" y="52335"/>
                  </a:lnTo>
                  <a:lnTo>
                    <a:pt x="431388" y="69241"/>
                  </a:lnTo>
                  <a:lnTo>
                    <a:pt x="460252" y="85281"/>
                  </a:lnTo>
                  <a:lnTo>
                    <a:pt x="489396" y="100859"/>
                  </a:lnTo>
                  <a:lnTo>
                    <a:pt x="517799" y="117663"/>
                  </a:lnTo>
                  <a:lnTo>
                    <a:pt x="545121" y="136255"/>
                  </a:lnTo>
                  <a:lnTo>
                    <a:pt x="572597" y="154592"/>
                  </a:lnTo>
                  <a:lnTo>
                    <a:pt x="600636" y="171999"/>
                  </a:lnTo>
                  <a:lnTo>
                    <a:pt x="629442" y="188136"/>
                  </a:lnTo>
                  <a:lnTo>
                    <a:pt x="615485" y="208689"/>
                  </a:lnTo>
                  <a:lnTo>
                    <a:pt x="587922" y="226882"/>
                  </a:lnTo>
                  <a:lnTo>
                    <a:pt x="559362" y="243426"/>
                  </a:lnTo>
                  <a:lnTo>
                    <a:pt x="529535" y="257872"/>
                  </a:lnTo>
                  <a:lnTo>
                    <a:pt x="499698" y="272303"/>
                  </a:lnTo>
                  <a:lnTo>
                    <a:pt x="471222" y="288987"/>
                  </a:lnTo>
                  <a:lnTo>
                    <a:pt x="443969" y="307693"/>
                  </a:lnTo>
                  <a:lnTo>
                    <a:pt x="417112" y="327055"/>
                  </a:lnTo>
                  <a:lnTo>
                    <a:pt x="389311" y="344855"/>
                  </a:lnTo>
                  <a:lnTo>
                    <a:pt x="360984" y="361784"/>
                  </a:lnTo>
                  <a:lnTo>
                    <a:pt x="332522" y="378490"/>
                  </a:lnTo>
                  <a:lnTo>
                    <a:pt x="299779" y="374821"/>
                  </a:lnTo>
                  <a:lnTo>
                    <a:pt x="271765" y="357373"/>
                  </a:lnTo>
                  <a:lnTo>
                    <a:pt x="244628" y="338474"/>
                  </a:lnTo>
                  <a:lnTo>
                    <a:pt x="217714" y="319207"/>
                  </a:lnTo>
                  <a:lnTo>
                    <a:pt x="189748" y="301679"/>
                  </a:lnTo>
                  <a:lnTo>
                    <a:pt x="160859" y="285679"/>
                  </a:lnTo>
                  <a:lnTo>
                    <a:pt x="131294" y="270800"/>
                  </a:lnTo>
                  <a:lnTo>
                    <a:pt x="102288" y="254994"/>
                  </a:lnTo>
                  <a:lnTo>
                    <a:pt x="73494" y="238836"/>
                  </a:lnTo>
                  <a:lnTo>
                    <a:pt x="43801" y="224168"/>
                  </a:lnTo>
                  <a:lnTo>
                    <a:pt x="14394" y="209025"/>
                  </a:lnTo>
                  <a:lnTo>
                    <a:pt x="10890" y="178894"/>
                  </a:lnTo>
                  <a:lnTo>
                    <a:pt x="39760" y="162863"/>
                  </a:lnTo>
                  <a:lnTo>
                    <a:pt x="68692" y="146934"/>
                  </a:lnTo>
                  <a:lnTo>
                    <a:pt x="97210" y="130320"/>
                  </a:lnTo>
                  <a:lnTo>
                    <a:pt x="126995" y="115805"/>
                  </a:lnTo>
                  <a:lnTo>
                    <a:pt x="157182" y="101953"/>
                  </a:lnTo>
                  <a:lnTo>
                    <a:pt x="186262" y="86270"/>
                  </a:lnTo>
                  <a:lnTo>
                    <a:pt x="214417" y="69055"/>
                  </a:lnTo>
                  <a:lnTo>
                    <a:pt x="242265" y="51333"/>
                  </a:lnTo>
                  <a:lnTo>
                    <a:pt x="269883" y="33229"/>
                  </a:lnTo>
                  <a:lnTo>
                    <a:pt x="298056" y="16046"/>
                  </a:lnTo>
                  <a:lnTo>
                    <a:pt x="319000" y="0"/>
                  </a:lnTo>
                  <a:close/>
                </a:path>
              </a:pathLst>
            </a:custGeom>
            <a:solidFill>
              <a:srgbClr val="1E6188"/>
            </a:solidFill>
            <a:ln w="16500" cap="flat">
              <a:solidFill>
                <a:srgbClr val="1E6188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784">
                  <a:solidFill>
                    <a:srgbClr val="FFFFFF"/>
                  </a:solidFill>
                  <a:latin typeface="STHeiti"/>
                </a:rPr>
                <a:t>梦想空间</a:t>
              </a:r>
            </a:p>
          </p:txBody>
        </p:sp>
        <p:sp>
          <p:nvSpPr>
            <p:cNvPr id="334" name="MainTopic">
              <a:extLst>
                <a:ext uri="{FF2B5EF4-FFF2-40B4-BE49-F238E27FC236}">
                  <a16:creationId xmlns:a16="http://schemas.microsoft.com/office/drawing/2014/main" id="{4BFAC071-53A3-8547-BADE-75303B178BF8}"/>
                </a:ext>
              </a:extLst>
            </p:cNvPr>
            <p:cNvSpPr/>
            <p:nvPr/>
          </p:nvSpPr>
          <p:spPr>
            <a:xfrm>
              <a:off x="5427927" y="3490897"/>
              <a:ext cx="440413" cy="192500"/>
            </a:xfrm>
            <a:custGeom>
              <a:avLst/>
              <a:gdLst>
                <a:gd name="rtl" fmla="*/ 110206 w 440413"/>
                <a:gd name="rtt" fmla="*/ 68750 h 192500"/>
                <a:gd name="rtr" fmla="*/ 335706 w 440413"/>
                <a:gd name="rtb" fmla="*/ 129250 h 192500"/>
              </a:gdLst>
              <a:ahLst/>
              <a:cxnLst/>
              <a:rect l="rtl" t="rtt" r="rtr" b="rtb"/>
              <a:pathLst>
                <a:path w="440413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78125" y="1544"/>
                  </a:lnTo>
                  <a:lnTo>
                    <a:pt x="411125" y="456"/>
                  </a:lnTo>
                  <a:lnTo>
                    <a:pt x="440995" y="5815"/>
                  </a:lnTo>
                  <a:lnTo>
                    <a:pt x="434267" y="38148"/>
                  </a:lnTo>
                  <a:lnTo>
                    <a:pt x="425670" y="70015"/>
                  </a:lnTo>
                  <a:lnTo>
                    <a:pt x="414694" y="101287"/>
                  </a:lnTo>
                  <a:lnTo>
                    <a:pt x="403702" y="132554"/>
                  </a:lnTo>
                  <a:lnTo>
                    <a:pt x="395262" y="164460"/>
                  </a:lnTo>
                  <a:lnTo>
                    <a:pt x="386788" y="190500"/>
                  </a:lnTo>
                  <a:lnTo>
                    <a:pt x="353788" y="193181"/>
                  </a:lnTo>
                  <a:lnTo>
                    <a:pt x="320788" y="194036"/>
                  </a:lnTo>
                  <a:lnTo>
                    <a:pt x="287788" y="193874"/>
                  </a:lnTo>
                  <a:lnTo>
                    <a:pt x="254788" y="193452"/>
                  </a:lnTo>
                  <a:lnTo>
                    <a:pt x="221788" y="193258"/>
                  </a:lnTo>
                  <a:lnTo>
                    <a:pt x="188788" y="192815"/>
                  </a:lnTo>
                  <a:lnTo>
                    <a:pt x="155788" y="190675"/>
                  </a:lnTo>
                  <a:lnTo>
                    <a:pt x="122788" y="188105"/>
                  </a:lnTo>
                  <a:lnTo>
                    <a:pt x="89788" y="187568"/>
                  </a:lnTo>
                  <a:lnTo>
                    <a:pt x="56788" y="188816"/>
                  </a:lnTo>
                  <a:lnTo>
                    <a:pt x="23788" y="191372"/>
                  </a:lnTo>
                  <a:lnTo>
                    <a:pt x="2332" y="181744"/>
                  </a:lnTo>
                  <a:lnTo>
                    <a:pt x="9303" y="149472"/>
                  </a:lnTo>
                  <a:lnTo>
                    <a:pt x="14587" y="116777"/>
                  </a:lnTo>
                  <a:lnTo>
                    <a:pt x="20409" y="84217"/>
                  </a:lnTo>
                  <a:lnTo>
                    <a:pt x="28621" y="52254"/>
                  </a:lnTo>
                  <a:lnTo>
                    <a:pt x="37801" y="20534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FFFFFF"/>
                  </a:solidFill>
                  <a:latin typeface="STHeiti"/>
                </a:rPr>
                <a:t>黑科技</a:t>
              </a:r>
            </a:p>
          </p:txBody>
        </p:sp>
        <p:sp>
          <p:nvSpPr>
            <p:cNvPr id="335" name="MainTopic">
              <a:extLst>
                <a:ext uri="{FF2B5EF4-FFF2-40B4-BE49-F238E27FC236}">
                  <a16:creationId xmlns:a16="http://schemas.microsoft.com/office/drawing/2014/main" id="{CEBE8D36-34CD-B543-B3E9-59AAAB6052BF}"/>
                </a:ext>
              </a:extLst>
            </p:cNvPr>
            <p:cNvSpPr/>
            <p:nvPr/>
          </p:nvSpPr>
          <p:spPr>
            <a:xfrm>
              <a:off x="3656514" y="1098947"/>
              <a:ext cx="440413" cy="192500"/>
            </a:xfrm>
            <a:custGeom>
              <a:avLst/>
              <a:gdLst>
                <a:gd name="rtl" fmla="*/ 110206 w 440413"/>
                <a:gd name="rtt" fmla="*/ 68750 h 192500"/>
                <a:gd name="rtr" fmla="*/ 335706 w 440413"/>
                <a:gd name="rtb" fmla="*/ 129250 h 192500"/>
              </a:gdLst>
              <a:ahLst/>
              <a:cxnLst/>
              <a:rect l="rtl" t="rtt" r="rtr" b="rtb"/>
              <a:pathLst>
                <a:path w="440413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78125" y="1544"/>
                  </a:lnTo>
                  <a:lnTo>
                    <a:pt x="411125" y="456"/>
                  </a:lnTo>
                  <a:lnTo>
                    <a:pt x="440995" y="5815"/>
                  </a:lnTo>
                  <a:lnTo>
                    <a:pt x="434267" y="38148"/>
                  </a:lnTo>
                  <a:lnTo>
                    <a:pt x="425670" y="70015"/>
                  </a:lnTo>
                  <a:lnTo>
                    <a:pt x="414694" y="101287"/>
                  </a:lnTo>
                  <a:lnTo>
                    <a:pt x="403702" y="132554"/>
                  </a:lnTo>
                  <a:lnTo>
                    <a:pt x="395262" y="164460"/>
                  </a:lnTo>
                  <a:lnTo>
                    <a:pt x="386788" y="190500"/>
                  </a:lnTo>
                  <a:lnTo>
                    <a:pt x="353788" y="193181"/>
                  </a:lnTo>
                  <a:lnTo>
                    <a:pt x="320788" y="194036"/>
                  </a:lnTo>
                  <a:lnTo>
                    <a:pt x="287788" y="193874"/>
                  </a:lnTo>
                  <a:lnTo>
                    <a:pt x="254788" y="193452"/>
                  </a:lnTo>
                  <a:lnTo>
                    <a:pt x="221788" y="193258"/>
                  </a:lnTo>
                  <a:lnTo>
                    <a:pt x="188788" y="192815"/>
                  </a:lnTo>
                  <a:lnTo>
                    <a:pt x="155788" y="190675"/>
                  </a:lnTo>
                  <a:lnTo>
                    <a:pt x="122788" y="188105"/>
                  </a:lnTo>
                  <a:lnTo>
                    <a:pt x="89788" y="187568"/>
                  </a:lnTo>
                  <a:lnTo>
                    <a:pt x="56788" y="188816"/>
                  </a:lnTo>
                  <a:lnTo>
                    <a:pt x="23788" y="191372"/>
                  </a:lnTo>
                  <a:lnTo>
                    <a:pt x="2332" y="181744"/>
                  </a:lnTo>
                  <a:lnTo>
                    <a:pt x="9303" y="149472"/>
                  </a:lnTo>
                  <a:lnTo>
                    <a:pt x="14587" y="116777"/>
                  </a:lnTo>
                  <a:lnTo>
                    <a:pt x="20409" y="84217"/>
                  </a:lnTo>
                  <a:lnTo>
                    <a:pt x="28621" y="52254"/>
                  </a:lnTo>
                  <a:lnTo>
                    <a:pt x="37801" y="20534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FFFFFF"/>
                  </a:solidFill>
                  <a:latin typeface="STHeiti"/>
                </a:rPr>
                <a:t>咖啡厅</a:t>
              </a:r>
            </a:p>
          </p:txBody>
        </p:sp>
        <p:sp>
          <p:nvSpPr>
            <p:cNvPr id="336" name="MainTopic">
              <a:extLst>
                <a:ext uri="{FF2B5EF4-FFF2-40B4-BE49-F238E27FC236}">
                  <a16:creationId xmlns:a16="http://schemas.microsoft.com/office/drawing/2014/main" id="{EC72DF89-9BDC-4649-975C-7A0A3DEFAF07}"/>
                </a:ext>
              </a:extLst>
            </p:cNvPr>
            <p:cNvSpPr/>
            <p:nvPr/>
          </p:nvSpPr>
          <p:spPr>
            <a:xfrm>
              <a:off x="5427927" y="5714273"/>
              <a:ext cx="379913" cy="192500"/>
            </a:xfrm>
            <a:custGeom>
              <a:avLst/>
              <a:gdLst>
                <a:gd name="rtl" fmla="*/ 110206 w 379913"/>
                <a:gd name="rtt" fmla="*/ 68750 h 192500"/>
                <a:gd name="rtr" fmla="*/ 275206 w 379913"/>
                <a:gd name="rtb" fmla="*/ 129250 h 192500"/>
              </a:gdLst>
              <a:ahLst/>
              <a:cxnLst/>
              <a:rect l="rtl" t="rtt" r="rtr" b="rtb"/>
              <a:pathLst>
                <a:path w="379913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78415" y="-374"/>
                  </a:lnTo>
                  <a:lnTo>
                    <a:pt x="371467" y="31904"/>
                  </a:lnTo>
                  <a:lnTo>
                    <a:pt x="365821" y="64508"/>
                  </a:lnTo>
                  <a:lnTo>
                    <a:pt x="359093" y="96842"/>
                  </a:lnTo>
                  <a:lnTo>
                    <a:pt x="350497" y="128708"/>
                  </a:lnTo>
                  <a:lnTo>
                    <a:pt x="339521" y="159980"/>
                  </a:lnTo>
                  <a:lnTo>
                    <a:pt x="331788" y="189034"/>
                  </a:lnTo>
                  <a:lnTo>
                    <a:pt x="298788" y="188585"/>
                  </a:lnTo>
                  <a:lnTo>
                    <a:pt x="265788" y="190500"/>
                  </a:lnTo>
                  <a:lnTo>
                    <a:pt x="232788" y="193181"/>
                  </a:lnTo>
                  <a:lnTo>
                    <a:pt x="199788" y="194036"/>
                  </a:lnTo>
                  <a:lnTo>
                    <a:pt x="166787" y="193874"/>
                  </a:lnTo>
                  <a:lnTo>
                    <a:pt x="133787" y="193452"/>
                  </a:lnTo>
                  <a:lnTo>
                    <a:pt x="100787" y="193258"/>
                  </a:lnTo>
                  <a:lnTo>
                    <a:pt x="67788" y="192815"/>
                  </a:lnTo>
                  <a:lnTo>
                    <a:pt x="34787" y="190675"/>
                  </a:lnTo>
                  <a:lnTo>
                    <a:pt x="4264" y="193566"/>
                  </a:lnTo>
                  <a:lnTo>
                    <a:pt x="12789" y="161682"/>
                  </a:lnTo>
                  <a:lnTo>
                    <a:pt x="19581" y="129364"/>
                  </a:lnTo>
                  <a:lnTo>
                    <a:pt x="25105" y="96729"/>
                  </a:lnTo>
                  <a:lnTo>
                    <a:pt x="31678" y="64357"/>
                  </a:lnTo>
                  <a:lnTo>
                    <a:pt x="38650" y="32084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FFFFFF"/>
                  </a:solidFill>
                  <a:latin typeface="STHeiti"/>
                </a:rPr>
                <a:t>书店</a:t>
              </a:r>
            </a:p>
          </p:txBody>
        </p:sp>
        <p:sp>
          <p:nvSpPr>
            <p:cNvPr id="337" name="MainTopic">
              <a:extLst>
                <a:ext uri="{FF2B5EF4-FFF2-40B4-BE49-F238E27FC236}">
                  <a16:creationId xmlns:a16="http://schemas.microsoft.com/office/drawing/2014/main" id="{28AB6C7F-D116-7B4A-AF96-D45E45F267D6}"/>
                </a:ext>
              </a:extLst>
            </p:cNvPr>
            <p:cNvSpPr/>
            <p:nvPr/>
          </p:nvSpPr>
          <p:spPr>
            <a:xfrm>
              <a:off x="5427927" y="737872"/>
              <a:ext cx="379913" cy="192500"/>
            </a:xfrm>
            <a:custGeom>
              <a:avLst/>
              <a:gdLst>
                <a:gd name="rtl" fmla="*/ 110206 w 379913"/>
                <a:gd name="rtt" fmla="*/ 68750 h 192500"/>
                <a:gd name="rtr" fmla="*/ 275206 w 379913"/>
                <a:gd name="rtb" fmla="*/ 129250 h 192500"/>
              </a:gdLst>
              <a:ahLst/>
              <a:cxnLst/>
              <a:rect l="rtl" t="rtt" r="rtr" b="rtb"/>
              <a:pathLst>
                <a:path w="379913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78415" y="-374"/>
                  </a:lnTo>
                  <a:lnTo>
                    <a:pt x="371467" y="31904"/>
                  </a:lnTo>
                  <a:lnTo>
                    <a:pt x="365821" y="64508"/>
                  </a:lnTo>
                  <a:lnTo>
                    <a:pt x="359093" y="96842"/>
                  </a:lnTo>
                  <a:lnTo>
                    <a:pt x="350497" y="128708"/>
                  </a:lnTo>
                  <a:lnTo>
                    <a:pt x="339521" y="159980"/>
                  </a:lnTo>
                  <a:lnTo>
                    <a:pt x="331788" y="189034"/>
                  </a:lnTo>
                  <a:lnTo>
                    <a:pt x="298788" y="188585"/>
                  </a:lnTo>
                  <a:lnTo>
                    <a:pt x="265788" y="190500"/>
                  </a:lnTo>
                  <a:lnTo>
                    <a:pt x="232788" y="193181"/>
                  </a:lnTo>
                  <a:lnTo>
                    <a:pt x="199788" y="194036"/>
                  </a:lnTo>
                  <a:lnTo>
                    <a:pt x="166787" y="193874"/>
                  </a:lnTo>
                  <a:lnTo>
                    <a:pt x="133787" y="193452"/>
                  </a:lnTo>
                  <a:lnTo>
                    <a:pt x="100787" y="193258"/>
                  </a:lnTo>
                  <a:lnTo>
                    <a:pt x="67788" y="192815"/>
                  </a:lnTo>
                  <a:lnTo>
                    <a:pt x="34787" y="190675"/>
                  </a:lnTo>
                  <a:lnTo>
                    <a:pt x="4264" y="193566"/>
                  </a:lnTo>
                  <a:lnTo>
                    <a:pt x="12789" y="161682"/>
                  </a:lnTo>
                  <a:lnTo>
                    <a:pt x="19581" y="129364"/>
                  </a:lnTo>
                  <a:lnTo>
                    <a:pt x="25105" y="96729"/>
                  </a:lnTo>
                  <a:lnTo>
                    <a:pt x="31678" y="64357"/>
                  </a:lnTo>
                  <a:lnTo>
                    <a:pt x="38650" y="32084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FFFFFF"/>
                  </a:solidFill>
                  <a:latin typeface="STHeiti"/>
                </a:rPr>
                <a:t>网站</a:t>
              </a:r>
            </a:p>
          </p:txBody>
        </p:sp>
        <p:sp>
          <p:nvSpPr>
            <p:cNvPr id="338" name="MainTopic">
              <a:extLst>
                <a:ext uri="{FF2B5EF4-FFF2-40B4-BE49-F238E27FC236}">
                  <a16:creationId xmlns:a16="http://schemas.microsoft.com/office/drawing/2014/main" id="{C3BCF191-F3E4-F445-A52E-57417C726F9B}"/>
                </a:ext>
              </a:extLst>
            </p:cNvPr>
            <p:cNvSpPr/>
            <p:nvPr/>
          </p:nvSpPr>
          <p:spPr>
            <a:xfrm>
              <a:off x="5427927" y="1948423"/>
              <a:ext cx="357913" cy="192500"/>
            </a:xfrm>
            <a:custGeom>
              <a:avLst/>
              <a:gdLst>
                <a:gd name="rtl" fmla="*/ 110206 w 357913"/>
                <a:gd name="rtt" fmla="*/ 68750 h 192500"/>
                <a:gd name="rtr" fmla="*/ 253206 w 357913"/>
                <a:gd name="rtb" fmla="*/ 129250 h 192500"/>
              </a:gdLst>
              <a:ahLst/>
              <a:cxnLst/>
              <a:rect l="rtl" t="rtt" r="rtr" b="rtb"/>
              <a:pathLst>
                <a:path w="357913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51079" y="20969"/>
                  </a:lnTo>
                  <a:lnTo>
                    <a:pt x="344131" y="53247"/>
                  </a:lnTo>
                  <a:lnTo>
                    <a:pt x="338486" y="85852"/>
                  </a:lnTo>
                  <a:lnTo>
                    <a:pt x="331758" y="118185"/>
                  </a:lnTo>
                  <a:lnTo>
                    <a:pt x="323161" y="150052"/>
                  </a:lnTo>
                  <a:lnTo>
                    <a:pt x="312185" y="181323"/>
                  </a:lnTo>
                  <a:lnTo>
                    <a:pt x="287788" y="189034"/>
                  </a:lnTo>
                  <a:lnTo>
                    <a:pt x="254788" y="188585"/>
                  </a:lnTo>
                  <a:lnTo>
                    <a:pt x="221788" y="190500"/>
                  </a:lnTo>
                  <a:lnTo>
                    <a:pt x="188788" y="193181"/>
                  </a:lnTo>
                  <a:lnTo>
                    <a:pt x="155788" y="194036"/>
                  </a:lnTo>
                  <a:lnTo>
                    <a:pt x="122788" y="193874"/>
                  </a:lnTo>
                  <a:lnTo>
                    <a:pt x="89788" y="193452"/>
                  </a:lnTo>
                  <a:lnTo>
                    <a:pt x="56788" y="193258"/>
                  </a:lnTo>
                  <a:lnTo>
                    <a:pt x="23788" y="192815"/>
                  </a:lnTo>
                  <a:lnTo>
                    <a:pt x="4438" y="182271"/>
                  </a:lnTo>
                  <a:lnTo>
                    <a:pt x="14935" y="150880"/>
                  </a:lnTo>
                  <a:lnTo>
                    <a:pt x="23460" y="118995"/>
                  </a:lnTo>
                  <a:lnTo>
                    <a:pt x="30253" y="86678"/>
                  </a:lnTo>
                  <a:lnTo>
                    <a:pt x="35776" y="54043"/>
                  </a:lnTo>
                  <a:lnTo>
                    <a:pt x="42350" y="21671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FFFFFF"/>
                  </a:solidFill>
                  <a:latin typeface="STHeiti"/>
                </a:rPr>
                <a:t>MV</a:t>
              </a:r>
            </a:p>
          </p:txBody>
        </p:sp>
        <p:sp>
          <p:nvSpPr>
            <p:cNvPr id="339" name="SubTopic">
              <a:extLst>
                <a:ext uri="{FF2B5EF4-FFF2-40B4-BE49-F238E27FC236}">
                  <a16:creationId xmlns:a16="http://schemas.microsoft.com/office/drawing/2014/main" id="{25FDDE30-5F47-1846-8406-FCF0D8EEAD2F}"/>
                </a:ext>
              </a:extLst>
            </p:cNvPr>
            <p:cNvSpPr/>
            <p:nvPr/>
          </p:nvSpPr>
          <p:spPr>
            <a:xfrm>
              <a:off x="6027839" y="3045673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展示</a:t>
              </a:r>
            </a:p>
          </p:txBody>
        </p:sp>
        <p:sp>
          <p:nvSpPr>
            <p:cNvPr id="340" name="SubTopic">
              <a:extLst>
                <a:ext uri="{FF2B5EF4-FFF2-40B4-BE49-F238E27FC236}">
                  <a16:creationId xmlns:a16="http://schemas.microsoft.com/office/drawing/2014/main" id="{66CB8152-0713-1D4A-8D19-540C9E816CFC}"/>
                </a:ext>
              </a:extLst>
            </p:cNvPr>
            <p:cNvSpPr/>
            <p:nvPr/>
          </p:nvSpPr>
          <p:spPr>
            <a:xfrm>
              <a:off x="6027839" y="382309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众筹</a:t>
              </a:r>
            </a:p>
          </p:txBody>
        </p:sp>
        <p:sp>
          <p:nvSpPr>
            <p:cNvPr id="341" name="SubTopic">
              <a:extLst>
                <a:ext uri="{FF2B5EF4-FFF2-40B4-BE49-F238E27FC236}">
                  <a16:creationId xmlns:a16="http://schemas.microsoft.com/office/drawing/2014/main" id="{EC89EBE1-29CA-1240-B751-43808AEF9BBB}"/>
                </a:ext>
              </a:extLst>
            </p:cNvPr>
            <p:cNvSpPr/>
            <p:nvPr/>
          </p:nvSpPr>
          <p:spPr>
            <a:xfrm>
              <a:off x="6027839" y="43884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发布</a:t>
              </a:r>
            </a:p>
          </p:txBody>
        </p:sp>
        <p:sp>
          <p:nvSpPr>
            <p:cNvPr id="342" name="SubTopic">
              <a:extLst>
                <a:ext uri="{FF2B5EF4-FFF2-40B4-BE49-F238E27FC236}">
                  <a16:creationId xmlns:a16="http://schemas.microsoft.com/office/drawing/2014/main" id="{3FCFC462-0075-7E4F-8412-93D7C51C3780}"/>
                </a:ext>
              </a:extLst>
            </p:cNvPr>
            <p:cNvSpPr/>
            <p:nvPr/>
          </p:nvSpPr>
          <p:spPr>
            <a:xfrm>
              <a:off x="6357839" y="2974997"/>
              <a:ext cx="220000" cy="93500"/>
            </a:xfrm>
            <a:custGeom>
              <a:avLst/>
              <a:gdLst>
                <a:gd name="rtl" fmla="*/ 16500 w 220000"/>
                <a:gd name="rtt" fmla="*/ 24750 h 93500"/>
                <a:gd name="rtr" fmla="*/ 209000 w 220000"/>
                <a:gd name="rtb" fmla="*/ 74250 h 93500"/>
              </a:gdLst>
              <a:ahLst/>
              <a:cxnLst/>
              <a:rect l="rtl" t="rtt" r="rtr" b="rtb"/>
              <a:pathLst>
                <a:path w="220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22117" y="11000"/>
                  </a:lnTo>
                  <a:lnTo>
                    <a:pt x="220336" y="44000"/>
                  </a:lnTo>
                  <a:lnTo>
                    <a:pt x="218852" y="77000"/>
                  </a:lnTo>
                  <a:lnTo>
                    <a:pt x="203500" y="91956"/>
                  </a:lnTo>
                  <a:lnTo>
                    <a:pt x="170500" y="93044"/>
                  </a:lnTo>
                  <a:lnTo>
                    <a:pt x="137500" y="95475"/>
                  </a:lnTo>
                  <a:lnTo>
                    <a:pt x="104500" y="96790"/>
                  </a:lnTo>
                  <a:lnTo>
                    <a:pt x="71500" y="96179"/>
                  </a:lnTo>
                  <a:lnTo>
                    <a:pt x="38500" y="93115"/>
                  </a:lnTo>
                  <a:lnTo>
                    <a:pt x="5500" y="90034"/>
                  </a:lnTo>
                  <a:lnTo>
                    <a:pt x="3915" y="66000"/>
                  </a:lnTo>
                  <a:lnTo>
                    <a:pt x="2000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现有的</a:t>
              </a:r>
            </a:p>
          </p:txBody>
        </p:sp>
        <p:sp>
          <p:nvSpPr>
            <p:cNvPr id="343" name="SubTopic">
              <a:extLst>
                <a:ext uri="{FF2B5EF4-FFF2-40B4-BE49-F238E27FC236}">
                  <a16:creationId xmlns:a16="http://schemas.microsoft.com/office/drawing/2014/main" id="{083B9FB5-5C8B-E04A-B4BA-EAE0728D58BC}"/>
                </a:ext>
              </a:extLst>
            </p:cNvPr>
            <p:cNvSpPr/>
            <p:nvPr/>
          </p:nvSpPr>
          <p:spPr>
            <a:xfrm>
              <a:off x="6357839" y="368174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试验</a:t>
              </a:r>
            </a:p>
          </p:txBody>
        </p:sp>
        <p:sp>
          <p:nvSpPr>
            <p:cNvPr id="344" name="SubTopic">
              <a:extLst>
                <a:ext uri="{FF2B5EF4-FFF2-40B4-BE49-F238E27FC236}">
                  <a16:creationId xmlns:a16="http://schemas.microsoft.com/office/drawing/2014/main" id="{499CE172-83D0-634A-B9E7-3ED7070B9A61}"/>
                </a:ext>
              </a:extLst>
            </p:cNvPr>
            <p:cNvSpPr/>
            <p:nvPr/>
          </p:nvSpPr>
          <p:spPr>
            <a:xfrm>
              <a:off x="6297339" y="648497"/>
              <a:ext cx="319000" cy="93500"/>
            </a:xfrm>
            <a:custGeom>
              <a:avLst/>
              <a:gdLst>
                <a:gd name="rtl" fmla="*/ 16500 w 319000"/>
                <a:gd name="rtt" fmla="*/ 24750 h 93500"/>
                <a:gd name="rtr" fmla="*/ 308000 w 319000"/>
                <a:gd name="rtb" fmla="*/ 74250 h 93500"/>
              </a:gdLst>
              <a:ahLst/>
              <a:cxnLst/>
              <a:rect l="rtl" t="rtt" r="rtr" b="rtb"/>
              <a:pathLst>
                <a:path w="319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17456" y="11000"/>
                  </a:lnTo>
                  <a:lnTo>
                    <a:pt x="318544" y="44000"/>
                  </a:lnTo>
                  <a:lnTo>
                    <a:pt x="320975" y="77000"/>
                  </a:lnTo>
                  <a:lnTo>
                    <a:pt x="302500" y="96790"/>
                  </a:lnTo>
                  <a:lnTo>
                    <a:pt x="269500" y="96179"/>
                  </a:lnTo>
                  <a:lnTo>
                    <a:pt x="236500" y="93115"/>
                  </a:lnTo>
                  <a:lnTo>
                    <a:pt x="203500" y="90034"/>
                  </a:lnTo>
                  <a:lnTo>
                    <a:pt x="170500" y="89585"/>
                  </a:lnTo>
                  <a:lnTo>
                    <a:pt x="137500" y="91500"/>
                  </a:lnTo>
                  <a:lnTo>
                    <a:pt x="104500" y="94181"/>
                  </a:lnTo>
                  <a:lnTo>
                    <a:pt x="71500" y="95036"/>
                  </a:lnTo>
                  <a:lnTo>
                    <a:pt x="38500" y="94874"/>
                  </a:lnTo>
                  <a:lnTo>
                    <a:pt x="5500" y="94452"/>
                  </a:lnTo>
                  <a:lnTo>
                    <a:pt x="-758" y="66000"/>
                  </a:lnTo>
                  <a:lnTo>
                    <a:pt x="-31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个人的梦想</a:t>
              </a:r>
            </a:p>
          </p:txBody>
        </p:sp>
        <p:sp>
          <p:nvSpPr>
            <p:cNvPr id="345" name="SubTopic">
              <a:extLst>
                <a:ext uri="{FF2B5EF4-FFF2-40B4-BE49-F238E27FC236}">
                  <a16:creationId xmlns:a16="http://schemas.microsoft.com/office/drawing/2014/main" id="{F6FAF48A-2373-5241-8D5C-3C7040BA14F0}"/>
                </a:ext>
              </a:extLst>
            </p:cNvPr>
            <p:cNvSpPr/>
            <p:nvPr/>
          </p:nvSpPr>
          <p:spPr>
            <a:xfrm>
              <a:off x="6737339" y="240959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百度</a:t>
              </a:r>
            </a:p>
          </p:txBody>
        </p:sp>
        <p:sp>
          <p:nvSpPr>
            <p:cNvPr id="346" name="SubTopic">
              <a:extLst>
                <a:ext uri="{FF2B5EF4-FFF2-40B4-BE49-F238E27FC236}">
                  <a16:creationId xmlns:a16="http://schemas.microsoft.com/office/drawing/2014/main" id="{6BD15F23-E807-5E40-AA15-8B9AF6456D54}"/>
                </a:ext>
              </a:extLst>
            </p:cNvPr>
            <p:cNvSpPr/>
            <p:nvPr/>
          </p:nvSpPr>
          <p:spPr>
            <a:xfrm>
              <a:off x="6737339" y="255094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京东</a:t>
              </a:r>
            </a:p>
          </p:txBody>
        </p:sp>
        <p:sp>
          <p:nvSpPr>
            <p:cNvPr id="347" name="SubTopic">
              <a:extLst>
                <a:ext uri="{FF2B5EF4-FFF2-40B4-BE49-F238E27FC236}">
                  <a16:creationId xmlns:a16="http://schemas.microsoft.com/office/drawing/2014/main" id="{99D5EFDF-4123-B74B-A731-2DFDA6486D8C}"/>
                </a:ext>
              </a:extLst>
            </p:cNvPr>
            <p:cNvSpPr/>
            <p:nvPr/>
          </p:nvSpPr>
          <p:spPr>
            <a:xfrm>
              <a:off x="6737339" y="26922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深鉴科技</a:t>
              </a:r>
            </a:p>
          </p:txBody>
        </p:sp>
        <p:sp>
          <p:nvSpPr>
            <p:cNvPr id="348" name="SubTopic">
              <a:extLst>
                <a:ext uri="{FF2B5EF4-FFF2-40B4-BE49-F238E27FC236}">
                  <a16:creationId xmlns:a16="http://schemas.microsoft.com/office/drawing/2014/main" id="{85D90D03-3CDA-9B42-921D-22DA62A6776A}"/>
                </a:ext>
              </a:extLst>
            </p:cNvPr>
            <p:cNvSpPr/>
            <p:nvPr/>
          </p:nvSpPr>
          <p:spPr>
            <a:xfrm>
              <a:off x="6737339" y="28336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寻球科技</a:t>
              </a:r>
            </a:p>
          </p:txBody>
        </p:sp>
        <p:sp>
          <p:nvSpPr>
            <p:cNvPr id="349" name="SubTopic">
              <a:extLst>
                <a:ext uri="{FF2B5EF4-FFF2-40B4-BE49-F238E27FC236}">
                  <a16:creationId xmlns:a16="http://schemas.microsoft.com/office/drawing/2014/main" id="{7B2E190D-3E4E-E740-8030-06BE76869695}"/>
                </a:ext>
              </a:extLst>
            </p:cNvPr>
            <p:cNvSpPr/>
            <p:nvPr/>
          </p:nvSpPr>
          <p:spPr>
            <a:xfrm>
              <a:off x="6737339" y="29749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谷歌</a:t>
              </a:r>
            </a:p>
          </p:txBody>
        </p:sp>
        <p:sp>
          <p:nvSpPr>
            <p:cNvPr id="350" name="SubTopic">
              <a:extLst>
                <a:ext uri="{FF2B5EF4-FFF2-40B4-BE49-F238E27FC236}">
                  <a16:creationId xmlns:a16="http://schemas.microsoft.com/office/drawing/2014/main" id="{BE56D79C-C582-494A-800A-9FE630A34341}"/>
                </a:ext>
              </a:extLst>
            </p:cNvPr>
            <p:cNvSpPr/>
            <p:nvPr/>
          </p:nvSpPr>
          <p:spPr>
            <a:xfrm>
              <a:off x="6737339" y="3116348"/>
              <a:ext cx="165000" cy="93500"/>
            </a:xfrm>
            <a:custGeom>
              <a:avLst/>
              <a:gdLst>
                <a:gd name="rtl" fmla="*/ 16500 w 165000"/>
                <a:gd name="rtt" fmla="*/ 24750 h 93500"/>
                <a:gd name="rtr" fmla="*/ 154000 w 165000"/>
                <a:gd name="rtb" fmla="*/ 74250 h 93500"/>
              </a:gdLst>
              <a:ahLst/>
              <a:cxnLst/>
              <a:rect l="rtl" t="rtt" r="rtr" b="rtb"/>
              <a:pathLst>
                <a:path w="165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68" y="0"/>
                  </a:lnTo>
                  <a:lnTo>
                    <a:pt x="166808" y="33000"/>
                  </a:lnTo>
                  <a:lnTo>
                    <a:pt x="167117" y="66000"/>
                  </a:lnTo>
                  <a:lnTo>
                    <a:pt x="159500" y="93836"/>
                  </a:lnTo>
                  <a:lnTo>
                    <a:pt x="126500" y="92352"/>
                  </a:lnTo>
                  <a:lnTo>
                    <a:pt x="93500" y="91956"/>
                  </a:lnTo>
                  <a:lnTo>
                    <a:pt x="60500" y="93044"/>
                  </a:lnTo>
                  <a:lnTo>
                    <a:pt x="27500" y="95475"/>
                  </a:lnTo>
                  <a:lnTo>
                    <a:pt x="-3290" y="88000"/>
                  </a:lnTo>
                  <a:lnTo>
                    <a:pt x="-2679" y="55000"/>
                  </a:lnTo>
                  <a:lnTo>
                    <a:pt x="385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BAT</a:t>
              </a:r>
            </a:p>
          </p:txBody>
        </p:sp>
        <p:sp>
          <p:nvSpPr>
            <p:cNvPr id="351" name="SubTopic">
              <a:extLst>
                <a:ext uri="{FF2B5EF4-FFF2-40B4-BE49-F238E27FC236}">
                  <a16:creationId xmlns:a16="http://schemas.microsoft.com/office/drawing/2014/main" id="{9A8ABA7F-814F-B54F-B852-21DABB06B7A8}"/>
                </a:ext>
              </a:extLst>
            </p:cNvPr>
            <p:cNvSpPr/>
            <p:nvPr/>
          </p:nvSpPr>
          <p:spPr>
            <a:xfrm>
              <a:off x="6737339" y="32576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苹果</a:t>
              </a:r>
            </a:p>
          </p:txBody>
        </p:sp>
        <p:sp>
          <p:nvSpPr>
            <p:cNvPr id="352" name="SubTopic">
              <a:extLst>
                <a:ext uri="{FF2B5EF4-FFF2-40B4-BE49-F238E27FC236}">
                  <a16:creationId xmlns:a16="http://schemas.microsoft.com/office/drawing/2014/main" id="{79FF57E4-8E71-1C4A-B88C-82C1F61820AA}"/>
                </a:ext>
              </a:extLst>
            </p:cNvPr>
            <p:cNvSpPr/>
            <p:nvPr/>
          </p:nvSpPr>
          <p:spPr>
            <a:xfrm>
              <a:off x="6737339" y="33990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小米</a:t>
              </a:r>
            </a:p>
          </p:txBody>
        </p:sp>
        <p:sp>
          <p:nvSpPr>
            <p:cNvPr id="353" name="SubTopic">
              <a:extLst>
                <a:ext uri="{FF2B5EF4-FFF2-40B4-BE49-F238E27FC236}">
                  <a16:creationId xmlns:a16="http://schemas.microsoft.com/office/drawing/2014/main" id="{9B42AE02-B610-1B4B-A0CA-E4C76C2B9BCD}"/>
                </a:ext>
              </a:extLst>
            </p:cNvPr>
            <p:cNvSpPr/>
            <p:nvPr/>
          </p:nvSpPr>
          <p:spPr>
            <a:xfrm>
              <a:off x="6737339" y="35403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紫光集团</a:t>
              </a:r>
            </a:p>
          </p:txBody>
        </p:sp>
        <p:sp>
          <p:nvSpPr>
            <p:cNvPr id="354" name="SubTopic">
              <a:extLst>
                <a:ext uri="{FF2B5EF4-FFF2-40B4-BE49-F238E27FC236}">
                  <a16:creationId xmlns:a16="http://schemas.microsoft.com/office/drawing/2014/main" id="{4200B392-3678-C54F-825E-979FCCA8D9B1}"/>
                </a:ext>
              </a:extLst>
            </p:cNvPr>
            <p:cNvSpPr/>
            <p:nvPr/>
          </p:nvSpPr>
          <p:spPr>
            <a:xfrm>
              <a:off x="6357839" y="382309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生产</a:t>
              </a:r>
            </a:p>
          </p:txBody>
        </p:sp>
        <p:sp>
          <p:nvSpPr>
            <p:cNvPr id="355" name="Floating">
              <a:extLst>
                <a:ext uri="{FF2B5EF4-FFF2-40B4-BE49-F238E27FC236}">
                  <a16:creationId xmlns:a16="http://schemas.microsoft.com/office/drawing/2014/main" id="{AC1AA824-A7F7-934C-B0DE-20BACD246809}"/>
                </a:ext>
              </a:extLst>
            </p:cNvPr>
            <p:cNvSpPr/>
            <p:nvPr/>
          </p:nvSpPr>
          <p:spPr>
            <a:xfrm>
              <a:off x="4322867" y="329773"/>
              <a:ext cx="731500" cy="192500"/>
            </a:xfrm>
            <a:custGeom>
              <a:avLst/>
              <a:gdLst>
                <a:gd name="rtl" fmla="*/ 104500 w 731500"/>
                <a:gd name="rtt" fmla="*/ 68750 h 192500"/>
                <a:gd name="rtr" fmla="*/ 632500 w 731500"/>
                <a:gd name="rtb" fmla="*/ 129250 h 192500"/>
              </a:gdLst>
              <a:ahLst/>
              <a:cxnLst/>
              <a:rect l="rtl" t="rtt" r="rtr" b="rtb"/>
              <a:pathLst>
                <a:path w="731500" h="192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32258" y="27500"/>
                  </a:lnTo>
                  <a:lnTo>
                    <a:pt x="731815" y="60500"/>
                  </a:lnTo>
                  <a:lnTo>
                    <a:pt x="729675" y="93500"/>
                  </a:lnTo>
                  <a:lnTo>
                    <a:pt x="727105" y="126500"/>
                  </a:lnTo>
                  <a:lnTo>
                    <a:pt x="726568" y="159500"/>
                  </a:lnTo>
                  <a:lnTo>
                    <a:pt x="731500" y="188816"/>
                  </a:lnTo>
                  <a:lnTo>
                    <a:pt x="698500" y="191372"/>
                  </a:lnTo>
                  <a:lnTo>
                    <a:pt x="665500" y="192847"/>
                  </a:lnTo>
                  <a:lnTo>
                    <a:pt x="632500" y="193911"/>
                  </a:lnTo>
                  <a:lnTo>
                    <a:pt x="599500" y="196714"/>
                  </a:lnTo>
                  <a:lnTo>
                    <a:pt x="566500" y="198963"/>
                  </a:lnTo>
                  <a:lnTo>
                    <a:pt x="533500" y="198748"/>
                  </a:lnTo>
                  <a:lnTo>
                    <a:pt x="500500" y="197536"/>
                  </a:lnTo>
                  <a:lnTo>
                    <a:pt x="467500" y="196206"/>
                  </a:lnTo>
                  <a:lnTo>
                    <a:pt x="434500" y="195675"/>
                  </a:lnTo>
                  <a:lnTo>
                    <a:pt x="401500" y="192693"/>
                  </a:lnTo>
                  <a:lnTo>
                    <a:pt x="368500" y="188935"/>
                  </a:lnTo>
                  <a:lnTo>
                    <a:pt x="335500" y="187318"/>
                  </a:lnTo>
                  <a:lnTo>
                    <a:pt x="302500" y="187489"/>
                  </a:lnTo>
                  <a:lnTo>
                    <a:pt x="269500" y="188253"/>
                  </a:lnTo>
                  <a:lnTo>
                    <a:pt x="236500" y="189464"/>
                  </a:lnTo>
                  <a:lnTo>
                    <a:pt x="203500" y="189599"/>
                  </a:lnTo>
                  <a:lnTo>
                    <a:pt x="170500" y="190044"/>
                  </a:lnTo>
                  <a:lnTo>
                    <a:pt x="137500" y="191662"/>
                  </a:lnTo>
                  <a:lnTo>
                    <a:pt x="104500" y="192385"/>
                  </a:lnTo>
                  <a:lnTo>
                    <a:pt x="71500" y="193433"/>
                  </a:lnTo>
                  <a:lnTo>
                    <a:pt x="38500" y="195794"/>
                  </a:lnTo>
                  <a:lnTo>
                    <a:pt x="5500" y="197022"/>
                  </a:lnTo>
                  <a:lnTo>
                    <a:pt x="-4318" y="165000"/>
                  </a:lnTo>
                  <a:lnTo>
                    <a:pt x="-3813" y="132000"/>
                  </a:lnTo>
                  <a:lnTo>
                    <a:pt x="-3666" y="99000"/>
                  </a:lnTo>
                  <a:lnTo>
                    <a:pt x="-3077" y="66000"/>
                  </a:lnTo>
                  <a:lnTo>
                    <a:pt x="-68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500" cap="flat">
              <a:solidFill>
                <a:srgbClr val="F2ADAA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616">
                  <a:solidFill>
                    <a:srgbClr val="D27D79"/>
                  </a:solidFill>
                  <a:latin typeface="STHeiti"/>
                </a:rPr>
                <a:t>安雪晖科学家团队</a:t>
              </a:r>
            </a:p>
          </p:txBody>
        </p:sp>
        <p:sp>
          <p:nvSpPr>
            <p:cNvPr id="356" name="SubTopic">
              <a:extLst>
                <a:ext uri="{FF2B5EF4-FFF2-40B4-BE49-F238E27FC236}">
                  <a16:creationId xmlns:a16="http://schemas.microsoft.com/office/drawing/2014/main" id="{7409DFE1-6EBA-B34C-970C-4DC20BA26A23}"/>
                </a:ext>
              </a:extLst>
            </p:cNvPr>
            <p:cNvSpPr/>
            <p:nvPr/>
          </p:nvSpPr>
          <p:spPr>
            <a:xfrm>
              <a:off x="5945339" y="1927247"/>
              <a:ext cx="566500" cy="93500"/>
            </a:xfrm>
            <a:custGeom>
              <a:avLst/>
              <a:gdLst>
                <a:gd name="rtl" fmla="*/ 16500 w 566500"/>
                <a:gd name="rtt" fmla="*/ 24750 h 93500"/>
                <a:gd name="rtr" fmla="*/ 555500 w 566500"/>
                <a:gd name="rtb" fmla="*/ 74250 h 93500"/>
              </a:gdLst>
              <a:ahLst/>
              <a:cxnLst/>
              <a:rect l="rtl" t="rtt" r="rtr" b="rtb"/>
              <a:pathLst>
                <a:path w="566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64500" y="27500"/>
                  </a:lnTo>
                  <a:lnTo>
                    <a:pt x="567181" y="60500"/>
                  </a:lnTo>
                  <a:lnTo>
                    <a:pt x="566500" y="95036"/>
                  </a:lnTo>
                  <a:lnTo>
                    <a:pt x="533500" y="94874"/>
                  </a:lnTo>
                  <a:lnTo>
                    <a:pt x="500500" y="94452"/>
                  </a:lnTo>
                  <a:lnTo>
                    <a:pt x="467500" y="94258"/>
                  </a:lnTo>
                  <a:lnTo>
                    <a:pt x="434500" y="93815"/>
                  </a:lnTo>
                  <a:lnTo>
                    <a:pt x="401500" y="91675"/>
                  </a:lnTo>
                  <a:lnTo>
                    <a:pt x="368500" y="89105"/>
                  </a:lnTo>
                  <a:lnTo>
                    <a:pt x="335500" y="88568"/>
                  </a:lnTo>
                  <a:lnTo>
                    <a:pt x="302500" y="89816"/>
                  </a:lnTo>
                  <a:lnTo>
                    <a:pt x="269500" y="92372"/>
                  </a:lnTo>
                  <a:lnTo>
                    <a:pt x="236500" y="93847"/>
                  </a:lnTo>
                  <a:lnTo>
                    <a:pt x="203500" y="94911"/>
                  </a:lnTo>
                  <a:lnTo>
                    <a:pt x="170500" y="97714"/>
                  </a:lnTo>
                  <a:lnTo>
                    <a:pt x="137500" y="99963"/>
                  </a:lnTo>
                  <a:lnTo>
                    <a:pt x="104500" y="99748"/>
                  </a:lnTo>
                  <a:lnTo>
                    <a:pt x="71500" y="98536"/>
                  </a:lnTo>
                  <a:lnTo>
                    <a:pt x="38500" y="97206"/>
                  </a:lnTo>
                  <a:lnTo>
                    <a:pt x="5500" y="96675"/>
                  </a:lnTo>
                  <a:lnTo>
                    <a:pt x="-193" y="66000"/>
                  </a:lnTo>
                  <a:lnTo>
                    <a:pt x="356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拍摄梦想空间实现过程</a:t>
              </a:r>
            </a:p>
          </p:txBody>
        </p:sp>
        <p:sp>
          <p:nvSpPr>
            <p:cNvPr id="357" name="SubTopic">
              <a:extLst>
                <a:ext uri="{FF2B5EF4-FFF2-40B4-BE49-F238E27FC236}">
                  <a16:creationId xmlns:a16="http://schemas.microsoft.com/office/drawing/2014/main" id="{8D7FCD84-5844-E14A-BC0A-D1E4C3F65380}"/>
                </a:ext>
              </a:extLst>
            </p:cNvPr>
            <p:cNvSpPr/>
            <p:nvPr/>
          </p:nvSpPr>
          <p:spPr>
            <a:xfrm>
              <a:off x="5945339" y="2068597"/>
              <a:ext cx="616000" cy="93500"/>
            </a:xfrm>
            <a:custGeom>
              <a:avLst/>
              <a:gdLst>
                <a:gd name="rtl" fmla="*/ 16500 w 616000"/>
                <a:gd name="rtt" fmla="*/ 24750 h 93500"/>
                <a:gd name="rtr" fmla="*/ 605000 w 616000"/>
                <a:gd name="rtb" fmla="*/ 74250 h 93500"/>
              </a:gdLst>
              <a:ahLst/>
              <a:cxnLst/>
              <a:rect l="rtl" t="rtt" r="rtr" b="rtb"/>
              <a:pathLst>
                <a:path w="616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16681" y="11000"/>
                  </a:lnTo>
                  <a:lnTo>
                    <a:pt x="617536" y="44000"/>
                  </a:lnTo>
                  <a:lnTo>
                    <a:pt x="617374" y="77000"/>
                  </a:lnTo>
                  <a:lnTo>
                    <a:pt x="599500" y="94452"/>
                  </a:lnTo>
                  <a:lnTo>
                    <a:pt x="566500" y="94258"/>
                  </a:lnTo>
                  <a:lnTo>
                    <a:pt x="533500" y="93815"/>
                  </a:lnTo>
                  <a:lnTo>
                    <a:pt x="500500" y="91675"/>
                  </a:lnTo>
                  <a:lnTo>
                    <a:pt x="467500" y="89105"/>
                  </a:lnTo>
                  <a:lnTo>
                    <a:pt x="434500" y="88568"/>
                  </a:lnTo>
                  <a:lnTo>
                    <a:pt x="401500" y="89816"/>
                  </a:lnTo>
                  <a:lnTo>
                    <a:pt x="368500" y="92372"/>
                  </a:lnTo>
                  <a:lnTo>
                    <a:pt x="335500" y="93847"/>
                  </a:lnTo>
                  <a:lnTo>
                    <a:pt x="302500" y="94911"/>
                  </a:lnTo>
                  <a:lnTo>
                    <a:pt x="269500" y="97714"/>
                  </a:lnTo>
                  <a:lnTo>
                    <a:pt x="236500" y="99963"/>
                  </a:lnTo>
                  <a:lnTo>
                    <a:pt x="203500" y="99748"/>
                  </a:lnTo>
                  <a:lnTo>
                    <a:pt x="170500" y="98536"/>
                  </a:lnTo>
                  <a:lnTo>
                    <a:pt x="137500" y="97206"/>
                  </a:lnTo>
                  <a:lnTo>
                    <a:pt x="104500" y="96675"/>
                  </a:lnTo>
                  <a:lnTo>
                    <a:pt x="71500" y="93693"/>
                  </a:lnTo>
                  <a:lnTo>
                    <a:pt x="38500" y="89935"/>
                  </a:lnTo>
                  <a:lnTo>
                    <a:pt x="5500" y="88318"/>
                  </a:lnTo>
                  <a:lnTo>
                    <a:pt x="5011" y="66000"/>
                  </a:lnTo>
                  <a:lnTo>
                    <a:pt x="4247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记录个人实现梦想的过程</a:t>
              </a:r>
            </a:p>
          </p:txBody>
        </p:sp>
        <p:sp>
          <p:nvSpPr>
            <p:cNvPr id="358" name="SubTopic">
              <a:extLst>
                <a:ext uri="{FF2B5EF4-FFF2-40B4-BE49-F238E27FC236}">
                  <a16:creationId xmlns:a16="http://schemas.microsoft.com/office/drawing/2014/main" id="{D096D6B8-50DC-1C49-948F-7DBD96A04FF0}"/>
                </a:ext>
              </a:extLst>
            </p:cNvPr>
            <p:cNvSpPr/>
            <p:nvPr/>
          </p:nvSpPr>
          <p:spPr>
            <a:xfrm>
              <a:off x="3051514" y="816247"/>
              <a:ext cx="445500" cy="192500"/>
            </a:xfrm>
            <a:custGeom>
              <a:avLst/>
              <a:gdLst>
                <a:gd name="rtl" fmla="*/ 16500 w 445500"/>
                <a:gd name="rtt" fmla="*/ 24750 h 192500"/>
                <a:gd name="rtr" fmla="*/ 434500 w 445500"/>
                <a:gd name="rtb" fmla="*/ 173250 h 192500"/>
              </a:gdLst>
              <a:ahLst/>
              <a:cxnLst/>
              <a:rect l="rtl" t="rtt" r="rtr" b="rtb"/>
              <a:pathLst>
                <a:path w="445500" h="192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48179" y="16500"/>
                  </a:lnTo>
                  <a:lnTo>
                    <a:pt x="445115" y="49500"/>
                  </a:lnTo>
                  <a:lnTo>
                    <a:pt x="442034" y="82500"/>
                  </a:lnTo>
                  <a:lnTo>
                    <a:pt x="441585" y="115500"/>
                  </a:lnTo>
                  <a:lnTo>
                    <a:pt x="443500" y="148500"/>
                  </a:lnTo>
                  <a:lnTo>
                    <a:pt x="446181" y="181500"/>
                  </a:lnTo>
                  <a:lnTo>
                    <a:pt x="423500" y="194036"/>
                  </a:lnTo>
                  <a:lnTo>
                    <a:pt x="390500" y="193874"/>
                  </a:lnTo>
                  <a:lnTo>
                    <a:pt x="357500" y="193452"/>
                  </a:lnTo>
                  <a:lnTo>
                    <a:pt x="324500" y="193258"/>
                  </a:lnTo>
                  <a:lnTo>
                    <a:pt x="291500" y="192815"/>
                  </a:lnTo>
                  <a:lnTo>
                    <a:pt x="258500" y="190675"/>
                  </a:lnTo>
                  <a:lnTo>
                    <a:pt x="225500" y="188105"/>
                  </a:lnTo>
                  <a:lnTo>
                    <a:pt x="192500" y="187568"/>
                  </a:lnTo>
                  <a:lnTo>
                    <a:pt x="159500" y="188816"/>
                  </a:lnTo>
                  <a:lnTo>
                    <a:pt x="126500" y="191372"/>
                  </a:lnTo>
                  <a:lnTo>
                    <a:pt x="93500" y="192847"/>
                  </a:lnTo>
                  <a:lnTo>
                    <a:pt x="60500" y="193911"/>
                  </a:lnTo>
                  <a:lnTo>
                    <a:pt x="27500" y="196714"/>
                  </a:lnTo>
                  <a:lnTo>
                    <a:pt x="-6463" y="187000"/>
                  </a:lnTo>
                  <a:lnTo>
                    <a:pt x="-6248" y="154000"/>
                  </a:lnTo>
                  <a:lnTo>
                    <a:pt x="-5036" y="121000"/>
                  </a:lnTo>
                  <a:lnTo>
                    <a:pt x="-3706" y="88000"/>
                  </a:lnTo>
                  <a:lnTo>
                    <a:pt x="-3175" y="55000"/>
                  </a:lnTo>
                  <a:lnTo>
                    <a:pt x="-193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京东智能奶茶店/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清控咖啡/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安家小厨</a:t>
              </a:r>
            </a:p>
          </p:txBody>
        </p:sp>
        <p:sp>
          <p:nvSpPr>
            <p:cNvPr id="359" name="SubTopic">
              <a:extLst>
                <a:ext uri="{FF2B5EF4-FFF2-40B4-BE49-F238E27FC236}">
                  <a16:creationId xmlns:a16="http://schemas.microsoft.com/office/drawing/2014/main" id="{4F18AB2F-545E-C94F-A6F0-D879D484E97C}"/>
                </a:ext>
              </a:extLst>
            </p:cNvPr>
            <p:cNvSpPr/>
            <p:nvPr/>
          </p:nvSpPr>
          <p:spPr>
            <a:xfrm>
              <a:off x="3227514" y="1501822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众创空间</a:t>
              </a:r>
            </a:p>
          </p:txBody>
        </p:sp>
        <p:sp>
          <p:nvSpPr>
            <p:cNvPr id="360" name="SubTopic">
              <a:extLst>
                <a:ext uri="{FF2B5EF4-FFF2-40B4-BE49-F238E27FC236}">
                  <a16:creationId xmlns:a16="http://schemas.microsoft.com/office/drawing/2014/main" id="{8F869745-4E3C-D34A-9F24-54E573736C88}"/>
                </a:ext>
              </a:extLst>
            </p:cNvPr>
            <p:cNvSpPr/>
            <p:nvPr/>
          </p:nvSpPr>
          <p:spPr>
            <a:xfrm>
              <a:off x="5967339" y="43399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个人</a:t>
              </a:r>
            </a:p>
          </p:txBody>
        </p:sp>
        <p:sp>
          <p:nvSpPr>
            <p:cNvPr id="361" name="SubTopic">
              <a:extLst>
                <a:ext uri="{FF2B5EF4-FFF2-40B4-BE49-F238E27FC236}">
                  <a16:creationId xmlns:a16="http://schemas.microsoft.com/office/drawing/2014/main" id="{96CE4EF5-38BD-EE4E-9A19-57CA4D47D305}"/>
                </a:ext>
              </a:extLst>
            </p:cNvPr>
            <p:cNvSpPr/>
            <p:nvPr/>
          </p:nvSpPr>
          <p:spPr>
            <a:xfrm>
              <a:off x="5967339" y="7898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企业</a:t>
              </a:r>
            </a:p>
          </p:txBody>
        </p:sp>
        <p:sp>
          <p:nvSpPr>
            <p:cNvPr id="362" name="SubTopic">
              <a:extLst>
                <a:ext uri="{FF2B5EF4-FFF2-40B4-BE49-F238E27FC236}">
                  <a16:creationId xmlns:a16="http://schemas.microsoft.com/office/drawing/2014/main" id="{9732A04D-1A54-2E46-91B8-93C85061F128}"/>
                </a:ext>
              </a:extLst>
            </p:cNvPr>
            <p:cNvSpPr/>
            <p:nvPr/>
          </p:nvSpPr>
          <p:spPr>
            <a:xfrm>
              <a:off x="5967339" y="1143223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其他</a:t>
              </a:r>
            </a:p>
          </p:txBody>
        </p:sp>
        <p:sp>
          <p:nvSpPr>
            <p:cNvPr id="363" name="SubTopic">
              <a:extLst>
                <a:ext uri="{FF2B5EF4-FFF2-40B4-BE49-F238E27FC236}">
                  <a16:creationId xmlns:a16="http://schemas.microsoft.com/office/drawing/2014/main" id="{0F129E09-E448-6042-952E-53875B099D9A}"/>
                </a:ext>
              </a:extLst>
            </p:cNvPr>
            <p:cNvSpPr/>
            <p:nvPr/>
          </p:nvSpPr>
          <p:spPr>
            <a:xfrm>
              <a:off x="5967339" y="5012197"/>
              <a:ext cx="220000" cy="93500"/>
            </a:xfrm>
            <a:custGeom>
              <a:avLst/>
              <a:gdLst>
                <a:gd name="rtl" fmla="*/ 16500 w 220000"/>
                <a:gd name="rtt" fmla="*/ 24750 h 93500"/>
                <a:gd name="rtr" fmla="*/ 209000 w 220000"/>
                <a:gd name="rtb" fmla="*/ 74250 h 93500"/>
              </a:gdLst>
              <a:ahLst/>
              <a:cxnLst/>
              <a:rect l="rtl" t="rtt" r="rtr" b="rtb"/>
              <a:pathLst>
                <a:path w="220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22117" y="11000"/>
                  </a:lnTo>
                  <a:lnTo>
                    <a:pt x="220336" y="44000"/>
                  </a:lnTo>
                  <a:lnTo>
                    <a:pt x="218852" y="77000"/>
                  </a:lnTo>
                  <a:lnTo>
                    <a:pt x="203500" y="91956"/>
                  </a:lnTo>
                  <a:lnTo>
                    <a:pt x="170500" y="93044"/>
                  </a:lnTo>
                  <a:lnTo>
                    <a:pt x="137500" y="95475"/>
                  </a:lnTo>
                  <a:lnTo>
                    <a:pt x="104500" y="96790"/>
                  </a:lnTo>
                  <a:lnTo>
                    <a:pt x="71500" y="96179"/>
                  </a:lnTo>
                  <a:lnTo>
                    <a:pt x="38500" y="93115"/>
                  </a:lnTo>
                  <a:lnTo>
                    <a:pt x="5500" y="90034"/>
                  </a:lnTo>
                  <a:lnTo>
                    <a:pt x="3915" y="66000"/>
                  </a:lnTo>
                  <a:lnTo>
                    <a:pt x="2000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红楼梦</a:t>
              </a:r>
            </a:p>
          </p:txBody>
        </p:sp>
        <p:sp>
          <p:nvSpPr>
            <p:cNvPr id="364" name="SubTopic">
              <a:extLst>
                <a:ext uri="{FF2B5EF4-FFF2-40B4-BE49-F238E27FC236}">
                  <a16:creationId xmlns:a16="http://schemas.microsoft.com/office/drawing/2014/main" id="{0C599C43-5F57-0441-9674-D053821008F5}"/>
                </a:ext>
              </a:extLst>
            </p:cNvPr>
            <p:cNvSpPr/>
            <p:nvPr/>
          </p:nvSpPr>
          <p:spPr>
            <a:xfrm>
              <a:off x="5967339" y="51535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运河文化</a:t>
              </a:r>
            </a:p>
          </p:txBody>
        </p:sp>
        <p:sp>
          <p:nvSpPr>
            <p:cNvPr id="365" name="SubTopic">
              <a:extLst>
                <a:ext uri="{FF2B5EF4-FFF2-40B4-BE49-F238E27FC236}">
                  <a16:creationId xmlns:a16="http://schemas.microsoft.com/office/drawing/2014/main" id="{48A43DF3-7BE2-1846-B31D-B70C54199731}"/>
                </a:ext>
              </a:extLst>
            </p:cNvPr>
            <p:cNvSpPr/>
            <p:nvPr/>
          </p:nvSpPr>
          <p:spPr>
            <a:xfrm>
              <a:off x="5967339" y="5789622"/>
              <a:ext cx="357500" cy="93500"/>
            </a:xfrm>
            <a:custGeom>
              <a:avLst/>
              <a:gdLst>
                <a:gd name="rtl" fmla="*/ 16500 w 357500"/>
                <a:gd name="rtt" fmla="*/ 24750 h 93500"/>
                <a:gd name="rtr" fmla="*/ 346500 w 357500"/>
                <a:gd name="rtb" fmla="*/ 74250 h 93500"/>
              </a:gdLst>
              <a:ahLst/>
              <a:cxnLst/>
              <a:rect l="rtl" t="rtt" r="rtr" b="rtb"/>
              <a:pathLst>
                <a:path w="35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57044" y="5500"/>
                  </a:lnTo>
                  <a:lnTo>
                    <a:pt x="359475" y="38500"/>
                  </a:lnTo>
                  <a:lnTo>
                    <a:pt x="360790" y="71500"/>
                  </a:lnTo>
                  <a:lnTo>
                    <a:pt x="346500" y="96179"/>
                  </a:lnTo>
                  <a:lnTo>
                    <a:pt x="313500" y="93115"/>
                  </a:lnTo>
                  <a:lnTo>
                    <a:pt x="280500" y="90034"/>
                  </a:lnTo>
                  <a:lnTo>
                    <a:pt x="247500" y="89585"/>
                  </a:lnTo>
                  <a:lnTo>
                    <a:pt x="214500" y="91500"/>
                  </a:lnTo>
                  <a:lnTo>
                    <a:pt x="181500" y="94181"/>
                  </a:lnTo>
                  <a:lnTo>
                    <a:pt x="148500" y="95036"/>
                  </a:lnTo>
                  <a:lnTo>
                    <a:pt x="115500" y="94874"/>
                  </a:lnTo>
                  <a:lnTo>
                    <a:pt x="82500" y="94452"/>
                  </a:lnTo>
                  <a:lnTo>
                    <a:pt x="49500" y="94258"/>
                  </a:lnTo>
                  <a:lnTo>
                    <a:pt x="16500" y="93815"/>
                  </a:lnTo>
                  <a:lnTo>
                    <a:pt x="1825" y="77000"/>
                  </a:lnTo>
                  <a:lnTo>
                    <a:pt x="4395" y="44000"/>
                  </a:lnTo>
                  <a:lnTo>
                    <a:pt x="4932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清华&amp;北师大</a:t>
              </a:r>
            </a:p>
          </p:txBody>
        </p:sp>
        <p:sp>
          <p:nvSpPr>
            <p:cNvPr id="366" name="SubTopic">
              <a:extLst>
                <a:ext uri="{FF2B5EF4-FFF2-40B4-BE49-F238E27FC236}">
                  <a16:creationId xmlns:a16="http://schemas.microsoft.com/office/drawing/2014/main" id="{83E39B9B-7E08-4F45-9D08-AD6C46DBAC81}"/>
                </a:ext>
              </a:extLst>
            </p:cNvPr>
            <p:cNvSpPr/>
            <p:nvPr/>
          </p:nvSpPr>
          <p:spPr>
            <a:xfrm>
              <a:off x="6484339" y="5789622"/>
              <a:ext cx="467500" cy="93500"/>
            </a:xfrm>
            <a:custGeom>
              <a:avLst/>
              <a:gdLst>
                <a:gd name="rtl" fmla="*/ 16500 w 467500"/>
                <a:gd name="rtt" fmla="*/ 24750 h 93500"/>
                <a:gd name="rtr" fmla="*/ 456500 w 467500"/>
                <a:gd name="rtb" fmla="*/ 74250 h 93500"/>
              </a:gdLst>
              <a:ahLst/>
              <a:cxnLst/>
              <a:rect l="rtl" t="rtt" r="rtr" b="rtb"/>
              <a:pathLst>
                <a:path w="46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67115" y="27500"/>
                  </a:lnTo>
                  <a:lnTo>
                    <a:pt x="464034" y="60500"/>
                  </a:lnTo>
                  <a:lnTo>
                    <a:pt x="467500" y="89585"/>
                  </a:lnTo>
                  <a:lnTo>
                    <a:pt x="434500" y="91500"/>
                  </a:lnTo>
                  <a:lnTo>
                    <a:pt x="401500" y="94181"/>
                  </a:lnTo>
                  <a:lnTo>
                    <a:pt x="368500" y="95036"/>
                  </a:lnTo>
                  <a:lnTo>
                    <a:pt x="335500" y="94874"/>
                  </a:lnTo>
                  <a:lnTo>
                    <a:pt x="302500" y="94452"/>
                  </a:lnTo>
                  <a:lnTo>
                    <a:pt x="269500" y="94258"/>
                  </a:lnTo>
                  <a:lnTo>
                    <a:pt x="236500" y="93815"/>
                  </a:lnTo>
                  <a:lnTo>
                    <a:pt x="203500" y="91675"/>
                  </a:lnTo>
                  <a:lnTo>
                    <a:pt x="170500" y="89105"/>
                  </a:lnTo>
                  <a:lnTo>
                    <a:pt x="137500" y="88568"/>
                  </a:lnTo>
                  <a:lnTo>
                    <a:pt x="104500" y="89816"/>
                  </a:lnTo>
                  <a:lnTo>
                    <a:pt x="71500" y="92372"/>
                  </a:lnTo>
                  <a:lnTo>
                    <a:pt x="38500" y="93847"/>
                  </a:lnTo>
                  <a:lnTo>
                    <a:pt x="5500" y="94911"/>
                  </a:lnTo>
                  <a:lnTo>
                    <a:pt x="-4214" y="66000"/>
                  </a:lnTo>
                  <a:lnTo>
                    <a:pt x="-646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明星名家推荐书目</a:t>
              </a:r>
            </a:p>
          </p:txBody>
        </p:sp>
        <p:sp>
          <p:nvSpPr>
            <p:cNvPr id="367" name="SubTopic">
              <a:extLst>
                <a:ext uri="{FF2B5EF4-FFF2-40B4-BE49-F238E27FC236}">
                  <a16:creationId xmlns:a16="http://schemas.microsoft.com/office/drawing/2014/main" id="{E00344A9-701F-5741-BEF0-371E5FFDD32F}"/>
                </a:ext>
              </a:extLst>
            </p:cNvPr>
            <p:cNvSpPr/>
            <p:nvPr/>
          </p:nvSpPr>
          <p:spPr>
            <a:xfrm>
              <a:off x="7111339" y="529489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莫言</a:t>
              </a:r>
            </a:p>
          </p:txBody>
        </p:sp>
        <p:sp>
          <p:nvSpPr>
            <p:cNvPr id="368" name="SubTopic">
              <a:extLst>
                <a:ext uri="{FF2B5EF4-FFF2-40B4-BE49-F238E27FC236}">
                  <a16:creationId xmlns:a16="http://schemas.microsoft.com/office/drawing/2014/main" id="{DC0FB740-F200-9444-A496-C3BF5EDBE4C8}"/>
                </a:ext>
              </a:extLst>
            </p:cNvPr>
            <p:cNvSpPr/>
            <p:nvPr/>
          </p:nvSpPr>
          <p:spPr>
            <a:xfrm>
              <a:off x="7111339" y="543624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格非</a:t>
              </a:r>
            </a:p>
          </p:txBody>
        </p:sp>
        <p:sp>
          <p:nvSpPr>
            <p:cNvPr id="369" name="SubTopic">
              <a:extLst>
                <a:ext uri="{FF2B5EF4-FFF2-40B4-BE49-F238E27FC236}">
                  <a16:creationId xmlns:a16="http://schemas.microsoft.com/office/drawing/2014/main" id="{E233B54E-D6D0-EB4B-AFB5-74FC9E1673AF}"/>
                </a:ext>
              </a:extLst>
            </p:cNvPr>
            <p:cNvSpPr/>
            <p:nvPr/>
          </p:nvSpPr>
          <p:spPr>
            <a:xfrm>
              <a:off x="7111339" y="5577597"/>
              <a:ext cx="220000" cy="93500"/>
            </a:xfrm>
            <a:custGeom>
              <a:avLst/>
              <a:gdLst>
                <a:gd name="rtl" fmla="*/ 16500 w 220000"/>
                <a:gd name="rtt" fmla="*/ 24750 h 93500"/>
                <a:gd name="rtr" fmla="*/ 209000 w 220000"/>
                <a:gd name="rtb" fmla="*/ 74250 h 93500"/>
              </a:gdLst>
              <a:ahLst/>
              <a:cxnLst/>
              <a:rect l="rtl" t="rtt" r="rtr" b="rtb"/>
              <a:pathLst>
                <a:path w="220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22117" y="11000"/>
                  </a:lnTo>
                  <a:lnTo>
                    <a:pt x="220336" y="44000"/>
                  </a:lnTo>
                  <a:lnTo>
                    <a:pt x="218852" y="77000"/>
                  </a:lnTo>
                  <a:lnTo>
                    <a:pt x="203500" y="91956"/>
                  </a:lnTo>
                  <a:lnTo>
                    <a:pt x="170500" y="93044"/>
                  </a:lnTo>
                  <a:lnTo>
                    <a:pt x="137500" y="95475"/>
                  </a:lnTo>
                  <a:lnTo>
                    <a:pt x="104500" y="96790"/>
                  </a:lnTo>
                  <a:lnTo>
                    <a:pt x="71500" y="96179"/>
                  </a:lnTo>
                  <a:lnTo>
                    <a:pt x="38500" y="93115"/>
                  </a:lnTo>
                  <a:lnTo>
                    <a:pt x="5500" y="90034"/>
                  </a:lnTo>
                  <a:lnTo>
                    <a:pt x="3915" y="66000"/>
                  </a:lnTo>
                  <a:lnTo>
                    <a:pt x="2000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刘慈欣</a:t>
              </a:r>
            </a:p>
          </p:txBody>
        </p:sp>
        <p:sp>
          <p:nvSpPr>
            <p:cNvPr id="370" name="SubTopic">
              <a:extLst>
                <a:ext uri="{FF2B5EF4-FFF2-40B4-BE49-F238E27FC236}">
                  <a16:creationId xmlns:a16="http://schemas.microsoft.com/office/drawing/2014/main" id="{4A0C57D3-83BF-AD46-951F-C832A1143DC2}"/>
                </a:ext>
              </a:extLst>
            </p:cNvPr>
            <p:cNvSpPr/>
            <p:nvPr/>
          </p:nvSpPr>
          <p:spPr>
            <a:xfrm>
              <a:off x="7111339" y="5718947"/>
              <a:ext cx="159500" cy="93500"/>
            </a:xfrm>
            <a:custGeom>
              <a:avLst/>
              <a:gdLst>
                <a:gd name="rtl" fmla="*/ 16500 w 159500"/>
                <a:gd name="rtt" fmla="*/ 24750 h 93500"/>
                <a:gd name="rtr" fmla="*/ 148500 w 159500"/>
                <a:gd name="rtb" fmla="*/ 74250 h 93500"/>
              </a:gdLst>
              <a:ahLst/>
              <a:cxnLst/>
              <a:rect l="rtl" t="rtt" r="rtr" b="rtb"/>
              <a:pathLst>
                <a:path w="15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59568" y="5500"/>
                  </a:lnTo>
                  <a:lnTo>
                    <a:pt x="161308" y="38500"/>
                  </a:lnTo>
                  <a:lnTo>
                    <a:pt x="161617" y="71500"/>
                  </a:lnTo>
                  <a:lnTo>
                    <a:pt x="148500" y="93836"/>
                  </a:lnTo>
                  <a:lnTo>
                    <a:pt x="115500" y="92352"/>
                  </a:lnTo>
                  <a:lnTo>
                    <a:pt x="82500" y="91956"/>
                  </a:lnTo>
                  <a:lnTo>
                    <a:pt x="49500" y="93044"/>
                  </a:lnTo>
                  <a:lnTo>
                    <a:pt x="16500" y="95475"/>
                  </a:lnTo>
                  <a:lnTo>
                    <a:pt x="-3290" y="77000"/>
                  </a:lnTo>
                  <a:lnTo>
                    <a:pt x="-2679" y="44000"/>
                  </a:lnTo>
                  <a:lnTo>
                    <a:pt x="385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........</a:t>
              </a:r>
            </a:p>
          </p:txBody>
        </p:sp>
        <p:sp>
          <p:nvSpPr>
            <p:cNvPr id="371" name="SubTopic">
              <a:extLst>
                <a:ext uri="{FF2B5EF4-FFF2-40B4-BE49-F238E27FC236}">
                  <a16:creationId xmlns:a16="http://schemas.microsoft.com/office/drawing/2014/main" id="{54AF36B3-F181-C641-A950-1C4D095C312E}"/>
                </a:ext>
              </a:extLst>
            </p:cNvPr>
            <p:cNvSpPr/>
            <p:nvPr/>
          </p:nvSpPr>
          <p:spPr>
            <a:xfrm>
              <a:off x="7111339" y="58602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鹿晗</a:t>
              </a:r>
            </a:p>
          </p:txBody>
        </p:sp>
        <p:sp>
          <p:nvSpPr>
            <p:cNvPr id="372" name="SubTopic">
              <a:extLst>
                <a:ext uri="{FF2B5EF4-FFF2-40B4-BE49-F238E27FC236}">
                  <a16:creationId xmlns:a16="http://schemas.microsoft.com/office/drawing/2014/main" id="{01BB421E-756F-7245-9753-B66E6FA70C59}"/>
                </a:ext>
              </a:extLst>
            </p:cNvPr>
            <p:cNvSpPr/>
            <p:nvPr/>
          </p:nvSpPr>
          <p:spPr>
            <a:xfrm>
              <a:off x="7111339" y="6001648"/>
              <a:ext cx="203500" cy="93500"/>
            </a:xfrm>
            <a:custGeom>
              <a:avLst/>
              <a:gdLst>
                <a:gd name="rtl" fmla="*/ 16500 w 203500"/>
                <a:gd name="rtt" fmla="*/ 24750 h 93500"/>
                <a:gd name="rtr" fmla="*/ 192500 w 203500"/>
                <a:gd name="rtb" fmla="*/ 74250 h 93500"/>
              </a:gdLst>
              <a:ahLst/>
              <a:cxnLst/>
              <a:rect l="rtl" t="rtt" r="rtr" b="rtb"/>
              <a:pathLst>
                <a:path w="203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05617" y="27500"/>
                  </a:lnTo>
                  <a:lnTo>
                    <a:pt x="203836" y="60500"/>
                  </a:lnTo>
                  <a:lnTo>
                    <a:pt x="203500" y="92352"/>
                  </a:lnTo>
                  <a:lnTo>
                    <a:pt x="170500" y="91956"/>
                  </a:lnTo>
                  <a:lnTo>
                    <a:pt x="137500" y="93044"/>
                  </a:lnTo>
                  <a:lnTo>
                    <a:pt x="104500" y="95475"/>
                  </a:lnTo>
                  <a:lnTo>
                    <a:pt x="71500" y="96790"/>
                  </a:lnTo>
                  <a:lnTo>
                    <a:pt x="38500" y="96179"/>
                  </a:lnTo>
                  <a:lnTo>
                    <a:pt x="5500" y="93115"/>
                  </a:lnTo>
                  <a:lnTo>
                    <a:pt x="3466" y="66000"/>
                  </a:lnTo>
                  <a:lnTo>
                    <a:pt x="391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TFboy</a:t>
              </a:r>
            </a:p>
          </p:txBody>
        </p:sp>
        <p:sp>
          <p:nvSpPr>
            <p:cNvPr id="373" name="SubTopic">
              <a:extLst>
                <a:ext uri="{FF2B5EF4-FFF2-40B4-BE49-F238E27FC236}">
                  <a16:creationId xmlns:a16="http://schemas.microsoft.com/office/drawing/2014/main" id="{DF00C481-E026-114A-AB9C-220797AE53DD}"/>
                </a:ext>
              </a:extLst>
            </p:cNvPr>
            <p:cNvSpPr/>
            <p:nvPr/>
          </p:nvSpPr>
          <p:spPr>
            <a:xfrm>
              <a:off x="7111339" y="6142998"/>
              <a:ext cx="148500" cy="93500"/>
            </a:xfrm>
            <a:custGeom>
              <a:avLst/>
              <a:gdLst>
                <a:gd name="rtl" fmla="*/ 16500 w 148500"/>
                <a:gd name="rtt" fmla="*/ 24750 h 93500"/>
                <a:gd name="rtr" fmla="*/ 137500 w 148500"/>
                <a:gd name="rtb" fmla="*/ 74250 h 93500"/>
              </a:gdLst>
              <a:ahLst/>
              <a:cxnLst/>
              <a:rect l="rtl" t="rtt" r="rtr" b="rtb"/>
              <a:pathLst>
                <a:path w="14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48568" y="16500"/>
                  </a:lnTo>
                  <a:lnTo>
                    <a:pt x="150308" y="49500"/>
                  </a:lnTo>
                  <a:lnTo>
                    <a:pt x="150617" y="82500"/>
                  </a:lnTo>
                  <a:lnTo>
                    <a:pt x="126500" y="93836"/>
                  </a:lnTo>
                  <a:lnTo>
                    <a:pt x="93500" y="92352"/>
                  </a:lnTo>
                  <a:lnTo>
                    <a:pt x="60500" y="91956"/>
                  </a:lnTo>
                  <a:lnTo>
                    <a:pt x="27500" y="93044"/>
                  </a:lnTo>
                  <a:lnTo>
                    <a:pt x="-1975" y="88000"/>
                  </a:lnTo>
                  <a:lnTo>
                    <a:pt x="-3290" y="55000"/>
                  </a:lnTo>
                  <a:lnTo>
                    <a:pt x="-2679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.......</a:t>
              </a:r>
            </a:p>
          </p:txBody>
        </p:sp>
        <p:sp>
          <p:nvSpPr>
            <p:cNvPr id="374" name="SubTopic">
              <a:extLst>
                <a:ext uri="{FF2B5EF4-FFF2-40B4-BE49-F238E27FC236}">
                  <a16:creationId xmlns:a16="http://schemas.microsoft.com/office/drawing/2014/main" id="{F3248D69-D79B-6541-B7BC-1242CDA75DD3}"/>
                </a:ext>
              </a:extLst>
            </p:cNvPr>
            <p:cNvSpPr/>
            <p:nvPr/>
          </p:nvSpPr>
          <p:spPr>
            <a:xfrm>
              <a:off x="7111339" y="6284348"/>
              <a:ext cx="616000" cy="93500"/>
            </a:xfrm>
            <a:custGeom>
              <a:avLst/>
              <a:gdLst>
                <a:gd name="rtl" fmla="*/ 16500 w 616000"/>
                <a:gd name="rtt" fmla="*/ 24750 h 93500"/>
                <a:gd name="rtr" fmla="*/ 605000 w 616000"/>
                <a:gd name="rtb" fmla="*/ 74250 h 93500"/>
              </a:gdLst>
              <a:ahLst/>
              <a:cxnLst/>
              <a:rect l="rtl" t="rtt" r="rtr" b="rtb"/>
              <a:pathLst>
                <a:path w="616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16681" y="11000"/>
                  </a:lnTo>
                  <a:lnTo>
                    <a:pt x="617536" y="44000"/>
                  </a:lnTo>
                  <a:lnTo>
                    <a:pt x="617374" y="77000"/>
                  </a:lnTo>
                  <a:lnTo>
                    <a:pt x="599500" y="94452"/>
                  </a:lnTo>
                  <a:lnTo>
                    <a:pt x="566500" y="94258"/>
                  </a:lnTo>
                  <a:lnTo>
                    <a:pt x="533500" y="93815"/>
                  </a:lnTo>
                  <a:lnTo>
                    <a:pt x="500500" y="91675"/>
                  </a:lnTo>
                  <a:lnTo>
                    <a:pt x="467500" y="89105"/>
                  </a:lnTo>
                  <a:lnTo>
                    <a:pt x="434500" y="88568"/>
                  </a:lnTo>
                  <a:lnTo>
                    <a:pt x="401500" y="89816"/>
                  </a:lnTo>
                  <a:lnTo>
                    <a:pt x="368500" y="92372"/>
                  </a:lnTo>
                  <a:lnTo>
                    <a:pt x="335500" y="93847"/>
                  </a:lnTo>
                  <a:lnTo>
                    <a:pt x="302500" y="94911"/>
                  </a:lnTo>
                  <a:lnTo>
                    <a:pt x="269500" y="97714"/>
                  </a:lnTo>
                  <a:lnTo>
                    <a:pt x="236500" y="99963"/>
                  </a:lnTo>
                  <a:lnTo>
                    <a:pt x="203500" y="99748"/>
                  </a:lnTo>
                  <a:lnTo>
                    <a:pt x="170500" y="98536"/>
                  </a:lnTo>
                  <a:lnTo>
                    <a:pt x="137500" y="97206"/>
                  </a:lnTo>
                  <a:lnTo>
                    <a:pt x="104500" y="96675"/>
                  </a:lnTo>
                  <a:lnTo>
                    <a:pt x="71500" y="93693"/>
                  </a:lnTo>
                  <a:lnTo>
                    <a:pt x="38500" y="89935"/>
                  </a:lnTo>
                  <a:lnTo>
                    <a:pt x="5500" y="88318"/>
                  </a:lnTo>
                  <a:lnTo>
                    <a:pt x="5011" y="66000"/>
                  </a:lnTo>
                  <a:lnTo>
                    <a:pt x="4247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钱钟书（生前最喜欢的）</a:t>
              </a:r>
            </a:p>
          </p:txBody>
        </p:sp>
        <p:sp>
          <p:nvSpPr>
            <p:cNvPr id="375" name="SubTopic">
              <a:extLst>
                <a:ext uri="{FF2B5EF4-FFF2-40B4-BE49-F238E27FC236}">
                  <a16:creationId xmlns:a16="http://schemas.microsoft.com/office/drawing/2014/main" id="{68B31ED1-F1BB-D64D-A78A-2BB06394B1B9}"/>
                </a:ext>
              </a:extLst>
            </p:cNvPr>
            <p:cNvSpPr/>
            <p:nvPr/>
          </p:nvSpPr>
          <p:spPr>
            <a:xfrm>
              <a:off x="6027839" y="4035122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举办比赛</a:t>
              </a:r>
            </a:p>
          </p:txBody>
        </p:sp>
        <p:sp>
          <p:nvSpPr>
            <p:cNvPr id="376" name="SubTopic">
              <a:extLst>
                <a:ext uri="{FF2B5EF4-FFF2-40B4-BE49-F238E27FC236}">
                  <a16:creationId xmlns:a16="http://schemas.microsoft.com/office/drawing/2014/main" id="{23911CC0-843F-9648-B83A-15D00E85946F}"/>
                </a:ext>
              </a:extLst>
            </p:cNvPr>
            <p:cNvSpPr/>
            <p:nvPr/>
          </p:nvSpPr>
          <p:spPr>
            <a:xfrm>
              <a:off x="2622514" y="8657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公益兑换</a:t>
              </a:r>
            </a:p>
          </p:txBody>
        </p:sp>
        <p:sp>
          <p:nvSpPr>
            <p:cNvPr id="377" name="SubTopic">
              <a:extLst>
                <a:ext uri="{FF2B5EF4-FFF2-40B4-BE49-F238E27FC236}">
                  <a16:creationId xmlns:a16="http://schemas.microsoft.com/office/drawing/2014/main" id="{12B44A3C-92D2-7F4A-9C48-33A3C552CB42}"/>
                </a:ext>
              </a:extLst>
            </p:cNvPr>
            <p:cNvSpPr/>
            <p:nvPr/>
          </p:nvSpPr>
          <p:spPr>
            <a:xfrm>
              <a:off x="1995514" y="724398"/>
              <a:ext cx="467500" cy="93500"/>
            </a:xfrm>
            <a:custGeom>
              <a:avLst/>
              <a:gdLst>
                <a:gd name="rtl" fmla="*/ 16500 w 467500"/>
                <a:gd name="rtt" fmla="*/ 24750 h 93500"/>
                <a:gd name="rtr" fmla="*/ 456500 w 467500"/>
                <a:gd name="rtb" fmla="*/ 74250 h 93500"/>
              </a:gdLst>
              <a:ahLst/>
              <a:cxnLst/>
              <a:rect l="rtl" t="rtt" r="rtr" b="rtb"/>
              <a:pathLst>
                <a:path w="46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67115" y="27500"/>
                  </a:lnTo>
                  <a:lnTo>
                    <a:pt x="464034" y="60500"/>
                  </a:lnTo>
                  <a:lnTo>
                    <a:pt x="467500" y="89585"/>
                  </a:lnTo>
                  <a:lnTo>
                    <a:pt x="434500" y="91500"/>
                  </a:lnTo>
                  <a:lnTo>
                    <a:pt x="401500" y="94181"/>
                  </a:lnTo>
                  <a:lnTo>
                    <a:pt x="368500" y="95036"/>
                  </a:lnTo>
                  <a:lnTo>
                    <a:pt x="335500" y="94874"/>
                  </a:lnTo>
                  <a:lnTo>
                    <a:pt x="302500" y="94452"/>
                  </a:lnTo>
                  <a:lnTo>
                    <a:pt x="269500" y="94258"/>
                  </a:lnTo>
                  <a:lnTo>
                    <a:pt x="236500" y="93815"/>
                  </a:lnTo>
                  <a:lnTo>
                    <a:pt x="203500" y="91675"/>
                  </a:lnTo>
                  <a:lnTo>
                    <a:pt x="170500" y="89105"/>
                  </a:lnTo>
                  <a:lnTo>
                    <a:pt x="137500" y="88568"/>
                  </a:lnTo>
                  <a:lnTo>
                    <a:pt x="104500" y="89816"/>
                  </a:lnTo>
                  <a:lnTo>
                    <a:pt x="71500" y="92372"/>
                  </a:lnTo>
                  <a:lnTo>
                    <a:pt x="38500" y="93847"/>
                  </a:lnTo>
                  <a:lnTo>
                    <a:pt x="5500" y="94911"/>
                  </a:lnTo>
                  <a:lnTo>
                    <a:pt x="-4214" y="66000"/>
                  </a:lnTo>
                  <a:lnTo>
                    <a:pt x="-646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供（做志愿活动）</a:t>
              </a:r>
            </a:p>
          </p:txBody>
        </p:sp>
        <p:sp>
          <p:nvSpPr>
            <p:cNvPr id="378" name="SubTopic">
              <a:extLst>
                <a:ext uri="{FF2B5EF4-FFF2-40B4-BE49-F238E27FC236}">
                  <a16:creationId xmlns:a16="http://schemas.microsoft.com/office/drawing/2014/main" id="{285F6F84-E12D-DF47-8EA0-A4B8FAA140A5}"/>
                </a:ext>
              </a:extLst>
            </p:cNvPr>
            <p:cNvSpPr/>
            <p:nvPr/>
          </p:nvSpPr>
          <p:spPr>
            <a:xfrm>
              <a:off x="1946014" y="1007098"/>
              <a:ext cx="517000" cy="93500"/>
            </a:xfrm>
            <a:custGeom>
              <a:avLst/>
              <a:gdLst>
                <a:gd name="rtl" fmla="*/ 16500 w 517000"/>
                <a:gd name="rtt" fmla="*/ 24750 h 93500"/>
                <a:gd name="rtr" fmla="*/ 506000 w 517000"/>
                <a:gd name="rtb" fmla="*/ 74250 h 93500"/>
              </a:gdLst>
              <a:ahLst/>
              <a:cxnLst/>
              <a:rect l="rtl" t="rtt" r="rtr" b="rtb"/>
              <a:pathLst>
                <a:path w="517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13534" y="11000"/>
                  </a:lnTo>
                  <a:lnTo>
                    <a:pt x="513085" y="44000"/>
                  </a:lnTo>
                  <a:lnTo>
                    <a:pt x="515000" y="77000"/>
                  </a:lnTo>
                  <a:lnTo>
                    <a:pt x="500500" y="94181"/>
                  </a:lnTo>
                  <a:lnTo>
                    <a:pt x="467500" y="95036"/>
                  </a:lnTo>
                  <a:lnTo>
                    <a:pt x="434500" y="94874"/>
                  </a:lnTo>
                  <a:lnTo>
                    <a:pt x="401500" y="94452"/>
                  </a:lnTo>
                  <a:lnTo>
                    <a:pt x="368500" y="94258"/>
                  </a:lnTo>
                  <a:lnTo>
                    <a:pt x="335500" y="93815"/>
                  </a:lnTo>
                  <a:lnTo>
                    <a:pt x="302500" y="91675"/>
                  </a:lnTo>
                  <a:lnTo>
                    <a:pt x="269500" y="89105"/>
                  </a:lnTo>
                  <a:lnTo>
                    <a:pt x="236500" y="88568"/>
                  </a:lnTo>
                  <a:lnTo>
                    <a:pt x="203500" y="89816"/>
                  </a:lnTo>
                  <a:lnTo>
                    <a:pt x="170500" y="92372"/>
                  </a:lnTo>
                  <a:lnTo>
                    <a:pt x="137500" y="93847"/>
                  </a:lnTo>
                  <a:lnTo>
                    <a:pt x="104500" y="94911"/>
                  </a:lnTo>
                  <a:lnTo>
                    <a:pt x="71500" y="97714"/>
                  </a:lnTo>
                  <a:lnTo>
                    <a:pt x="38500" y="99963"/>
                  </a:lnTo>
                  <a:lnTo>
                    <a:pt x="5500" y="99748"/>
                  </a:lnTo>
                  <a:lnTo>
                    <a:pt x="-5036" y="66000"/>
                  </a:lnTo>
                  <a:lnTo>
                    <a:pt x="-3706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需（提供志愿活动）</a:t>
              </a:r>
            </a:p>
          </p:txBody>
        </p:sp>
        <p:sp>
          <p:nvSpPr>
            <p:cNvPr id="379" name="MainTopic">
              <a:extLst>
                <a:ext uri="{FF2B5EF4-FFF2-40B4-BE49-F238E27FC236}">
                  <a16:creationId xmlns:a16="http://schemas.microsoft.com/office/drawing/2014/main" id="{4A376679-1C4F-CC47-90E7-2F90C9C4071B}"/>
                </a:ext>
              </a:extLst>
            </p:cNvPr>
            <p:cNvSpPr/>
            <p:nvPr/>
          </p:nvSpPr>
          <p:spPr>
            <a:xfrm>
              <a:off x="3293514" y="3913572"/>
              <a:ext cx="803412" cy="192500"/>
            </a:xfrm>
            <a:custGeom>
              <a:avLst/>
              <a:gdLst>
                <a:gd name="rtl" fmla="*/ 110206 w 803412"/>
                <a:gd name="rtt" fmla="*/ 68750 h 192500"/>
                <a:gd name="rtr" fmla="*/ 698706 w 803412"/>
                <a:gd name="rtb" fmla="*/ 129250 h 192500"/>
              </a:gdLst>
              <a:ahLst/>
              <a:cxnLst/>
              <a:rect l="rtl" t="rtt" r="rtr" b="rtb"/>
              <a:pathLst>
                <a:path w="803412" h="192500">
                  <a:moveTo>
                    <a:pt x="48125" y="0"/>
                  </a:moveTo>
                  <a:lnTo>
                    <a:pt x="81125" y="1957"/>
                  </a:lnTo>
                  <a:lnTo>
                    <a:pt x="114125" y="1734"/>
                  </a:lnTo>
                  <a:lnTo>
                    <a:pt x="147125" y="1322"/>
                  </a:lnTo>
                  <a:lnTo>
                    <a:pt x="180125" y="1133"/>
                  </a:lnTo>
                  <a:lnTo>
                    <a:pt x="213125" y="-68"/>
                  </a:lnTo>
                  <a:lnTo>
                    <a:pt x="246125" y="-1808"/>
                  </a:lnTo>
                  <a:lnTo>
                    <a:pt x="279125" y="-2117"/>
                  </a:lnTo>
                  <a:lnTo>
                    <a:pt x="312125" y="-336"/>
                  </a:lnTo>
                  <a:lnTo>
                    <a:pt x="345125" y="1148"/>
                  </a:lnTo>
                  <a:lnTo>
                    <a:pt x="378125" y="1544"/>
                  </a:lnTo>
                  <a:lnTo>
                    <a:pt x="411125" y="456"/>
                  </a:lnTo>
                  <a:lnTo>
                    <a:pt x="444125" y="-1975"/>
                  </a:lnTo>
                  <a:lnTo>
                    <a:pt x="477125" y="-3290"/>
                  </a:lnTo>
                  <a:lnTo>
                    <a:pt x="510125" y="-2679"/>
                  </a:lnTo>
                  <a:lnTo>
                    <a:pt x="543125" y="385"/>
                  </a:lnTo>
                  <a:lnTo>
                    <a:pt x="576125" y="3466"/>
                  </a:lnTo>
                  <a:lnTo>
                    <a:pt x="609125" y="3915"/>
                  </a:lnTo>
                  <a:lnTo>
                    <a:pt x="642125" y="2000"/>
                  </a:lnTo>
                  <a:lnTo>
                    <a:pt x="675125" y="-681"/>
                  </a:lnTo>
                  <a:lnTo>
                    <a:pt x="708125" y="-1536"/>
                  </a:lnTo>
                  <a:lnTo>
                    <a:pt x="741125" y="-1374"/>
                  </a:lnTo>
                  <a:lnTo>
                    <a:pt x="774125" y="-952"/>
                  </a:lnTo>
                  <a:lnTo>
                    <a:pt x="802814" y="5520"/>
                  </a:lnTo>
                  <a:lnTo>
                    <a:pt x="794381" y="37427"/>
                  </a:lnTo>
                  <a:lnTo>
                    <a:pt x="784301" y="68923"/>
                  </a:lnTo>
                  <a:lnTo>
                    <a:pt x="773804" y="100314"/>
                  </a:lnTo>
                  <a:lnTo>
                    <a:pt x="765279" y="132198"/>
                  </a:lnTo>
                  <a:lnTo>
                    <a:pt x="758486" y="164516"/>
                  </a:lnTo>
                  <a:lnTo>
                    <a:pt x="749787" y="191372"/>
                  </a:lnTo>
                  <a:lnTo>
                    <a:pt x="716787" y="192847"/>
                  </a:lnTo>
                  <a:lnTo>
                    <a:pt x="683787" y="193911"/>
                  </a:lnTo>
                  <a:lnTo>
                    <a:pt x="650787" y="196714"/>
                  </a:lnTo>
                  <a:lnTo>
                    <a:pt x="617787" y="198963"/>
                  </a:lnTo>
                  <a:lnTo>
                    <a:pt x="584787" y="198748"/>
                  </a:lnTo>
                  <a:lnTo>
                    <a:pt x="551787" y="197536"/>
                  </a:lnTo>
                  <a:lnTo>
                    <a:pt x="518787" y="196206"/>
                  </a:lnTo>
                  <a:lnTo>
                    <a:pt x="485787" y="195675"/>
                  </a:lnTo>
                  <a:lnTo>
                    <a:pt x="452787" y="192693"/>
                  </a:lnTo>
                  <a:lnTo>
                    <a:pt x="419787" y="188935"/>
                  </a:lnTo>
                  <a:lnTo>
                    <a:pt x="386787" y="187318"/>
                  </a:lnTo>
                  <a:lnTo>
                    <a:pt x="353787" y="187489"/>
                  </a:lnTo>
                  <a:lnTo>
                    <a:pt x="320787" y="188253"/>
                  </a:lnTo>
                  <a:lnTo>
                    <a:pt x="287787" y="189464"/>
                  </a:lnTo>
                  <a:lnTo>
                    <a:pt x="254787" y="189599"/>
                  </a:lnTo>
                  <a:lnTo>
                    <a:pt x="221787" y="190044"/>
                  </a:lnTo>
                  <a:lnTo>
                    <a:pt x="188787" y="191662"/>
                  </a:lnTo>
                  <a:lnTo>
                    <a:pt x="155787" y="192385"/>
                  </a:lnTo>
                  <a:lnTo>
                    <a:pt x="122787" y="193433"/>
                  </a:lnTo>
                  <a:lnTo>
                    <a:pt x="89787" y="195794"/>
                  </a:lnTo>
                  <a:lnTo>
                    <a:pt x="56787" y="197022"/>
                  </a:lnTo>
                  <a:lnTo>
                    <a:pt x="23787" y="196818"/>
                  </a:lnTo>
                  <a:lnTo>
                    <a:pt x="-1031" y="180904"/>
                  </a:lnTo>
                  <a:lnTo>
                    <a:pt x="7115" y="148924"/>
                  </a:lnTo>
                  <a:lnTo>
                    <a:pt x="15690" y="117053"/>
                  </a:lnTo>
                  <a:lnTo>
                    <a:pt x="26015" y="85618"/>
                  </a:lnTo>
                  <a:lnTo>
                    <a:pt x="35628" y="54006"/>
                  </a:lnTo>
                  <a:lnTo>
                    <a:pt x="43834" y="22042"/>
                  </a:lnTo>
                  <a:lnTo>
                    <a:pt x="48125" y="0"/>
                  </a:lnTo>
                  <a:close/>
                </a:path>
              </a:pathLst>
            </a:custGeom>
            <a:solidFill>
              <a:srgbClr val="F56582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616">
                  <a:solidFill>
                    <a:srgbClr val="FFFFFF"/>
                  </a:solidFill>
                  <a:latin typeface="STHeiti"/>
                </a:rPr>
                <a:t>华力文化发展基金会</a:t>
              </a:r>
            </a:p>
          </p:txBody>
        </p:sp>
        <p:sp>
          <p:nvSpPr>
            <p:cNvPr id="380" name="SubTopic">
              <a:extLst>
                <a:ext uri="{FF2B5EF4-FFF2-40B4-BE49-F238E27FC236}">
                  <a16:creationId xmlns:a16="http://schemas.microsoft.com/office/drawing/2014/main" id="{33522346-F9AB-4943-AA7B-29AF26E1F9A5}"/>
                </a:ext>
              </a:extLst>
            </p:cNvPr>
            <p:cNvSpPr/>
            <p:nvPr/>
          </p:nvSpPr>
          <p:spPr>
            <a:xfrm>
              <a:off x="2963514" y="23375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运营</a:t>
              </a:r>
            </a:p>
          </p:txBody>
        </p:sp>
        <p:sp>
          <p:nvSpPr>
            <p:cNvPr id="381" name="SubTopic">
              <a:extLst>
                <a:ext uri="{FF2B5EF4-FFF2-40B4-BE49-F238E27FC236}">
                  <a16:creationId xmlns:a16="http://schemas.microsoft.com/office/drawing/2014/main" id="{7C9F88FC-3E25-FF41-A3A9-558970B3F861}"/>
                </a:ext>
              </a:extLst>
            </p:cNvPr>
            <p:cNvSpPr/>
            <p:nvPr/>
          </p:nvSpPr>
          <p:spPr>
            <a:xfrm>
              <a:off x="2864514" y="417509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常务理事</a:t>
              </a:r>
            </a:p>
          </p:txBody>
        </p:sp>
        <p:sp>
          <p:nvSpPr>
            <p:cNvPr id="382" name="SubTopic">
              <a:extLst>
                <a:ext uri="{FF2B5EF4-FFF2-40B4-BE49-F238E27FC236}">
                  <a16:creationId xmlns:a16="http://schemas.microsoft.com/office/drawing/2014/main" id="{778B19F6-42E3-A741-ACD4-11F880E79C63}"/>
                </a:ext>
              </a:extLst>
            </p:cNvPr>
            <p:cNvSpPr/>
            <p:nvPr/>
          </p:nvSpPr>
          <p:spPr>
            <a:xfrm>
              <a:off x="2963514" y="5235222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理事</a:t>
              </a:r>
            </a:p>
          </p:txBody>
        </p:sp>
        <p:sp>
          <p:nvSpPr>
            <p:cNvPr id="383" name="SubTopic">
              <a:extLst>
                <a:ext uri="{FF2B5EF4-FFF2-40B4-BE49-F238E27FC236}">
                  <a16:creationId xmlns:a16="http://schemas.microsoft.com/office/drawing/2014/main" id="{51192AED-C641-A046-8550-8DF2C19E1991}"/>
                </a:ext>
              </a:extLst>
            </p:cNvPr>
            <p:cNvSpPr/>
            <p:nvPr/>
          </p:nvSpPr>
          <p:spPr>
            <a:xfrm>
              <a:off x="2534514" y="219619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清控科创</a:t>
              </a:r>
            </a:p>
          </p:txBody>
        </p:sp>
        <p:sp>
          <p:nvSpPr>
            <p:cNvPr id="384" name="SubTopic">
              <a:extLst>
                <a:ext uri="{FF2B5EF4-FFF2-40B4-BE49-F238E27FC236}">
                  <a16:creationId xmlns:a16="http://schemas.microsoft.com/office/drawing/2014/main" id="{ED497E18-3214-344D-BA86-989D61538CA2}"/>
                </a:ext>
              </a:extLst>
            </p:cNvPr>
            <p:cNvSpPr/>
            <p:nvPr/>
          </p:nvSpPr>
          <p:spPr>
            <a:xfrm>
              <a:off x="2633514" y="23375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京东</a:t>
              </a:r>
            </a:p>
          </p:txBody>
        </p:sp>
        <p:sp>
          <p:nvSpPr>
            <p:cNvPr id="385" name="SubTopic">
              <a:extLst>
                <a:ext uri="{FF2B5EF4-FFF2-40B4-BE49-F238E27FC236}">
                  <a16:creationId xmlns:a16="http://schemas.microsoft.com/office/drawing/2014/main" id="{CE9C6545-294B-5A43-83EE-2BE452AEF574}"/>
                </a:ext>
              </a:extLst>
            </p:cNvPr>
            <p:cNvSpPr/>
            <p:nvPr/>
          </p:nvSpPr>
          <p:spPr>
            <a:xfrm>
              <a:off x="2441014" y="4175097"/>
              <a:ext cx="264000" cy="93500"/>
            </a:xfrm>
            <a:custGeom>
              <a:avLst/>
              <a:gdLst>
                <a:gd name="rtl" fmla="*/ 16500 w 264000"/>
                <a:gd name="rtt" fmla="*/ 24750 h 93500"/>
                <a:gd name="rtr" fmla="*/ 253000 w 264000"/>
                <a:gd name="rtb" fmla="*/ 74250 h 93500"/>
              </a:gdLst>
              <a:ahLst/>
              <a:cxnLst/>
              <a:rect l="rtl" t="rtt" r="rtr" b="rtb"/>
              <a:pathLst>
                <a:path w="264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336" y="0"/>
                  </a:lnTo>
                  <a:lnTo>
                    <a:pt x="262852" y="33000"/>
                  </a:lnTo>
                  <a:lnTo>
                    <a:pt x="262456" y="66000"/>
                  </a:lnTo>
                  <a:lnTo>
                    <a:pt x="258500" y="93044"/>
                  </a:lnTo>
                  <a:lnTo>
                    <a:pt x="225500" y="95475"/>
                  </a:lnTo>
                  <a:lnTo>
                    <a:pt x="192500" y="96790"/>
                  </a:lnTo>
                  <a:lnTo>
                    <a:pt x="159500" y="96179"/>
                  </a:lnTo>
                  <a:lnTo>
                    <a:pt x="126500" y="93115"/>
                  </a:lnTo>
                  <a:lnTo>
                    <a:pt x="93500" y="90034"/>
                  </a:lnTo>
                  <a:lnTo>
                    <a:pt x="60500" y="89585"/>
                  </a:lnTo>
                  <a:lnTo>
                    <a:pt x="27500" y="91500"/>
                  </a:lnTo>
                  <a:lnTo>
                    <a:pt x="-681" y="88000"/>
                  </a:lnTo>
                  <a:lnTo>
                    <a:pt x="-1536" y="55000"/>
                  </a:lnTo>
                  <a:lnTo>
                    <a:pt x="-1374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20万以上</a:t>
              </a:r>
            </a:p>
          </p:txBody>
        </p:sp>
        <p:sp>
          <p:nvSpPr>
            <p:cNvPr id="386" name="SubTopic">
              <a:extLst>
                <a:ext uri="{FF2B5EF4-FFF2-40B4-BE49-F238E27FC236}">
                  <a16:creationId xmlns:a16="http://schemas.microsoft.com/office/drawing/2014/main" id="{4FCFC144-C000-CE44-80EF-E7A4FEE1D679}"/>
                </a:ext>
              </a:extLst>
            </p:cNvPr>
            <p:cNvSpPr/>
            <p:nvPr/>
          </p:nvSpPr>
          <p:spPr>
            <a:xfrm>
              <a:off x="1814014" y="3609697"/>
              <a:ext cx="467500" cy="93500"/>
            </a:xfrm>
            <a:custGeom>
              <a:avLst/>
              <a:gdLst>
                <a:gd name="rtl" fmla="*/ 16500 w 467500"/>
                <a:gd name="rtt" fmla="*/ 24750 h 93500"/>
                <a:gd name="rtr" fmla="*/ 456500 w 467500"/>
                <a:gd name="rtb" fmla="*/ 74250 h 93500"/>
              </a:gdLst>
              <a:ahLst/>
              <a:cxnLst/>
              <a:rect l="rtl" t="rtt" r="rtr" b="rtb"/>
              <a:pathLst>
                <a:path w="46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67115" y="27500"/>
                  </a:lnTo>
                  <a:lnTo>
                    <a:pt x="464034" y="60500"/>
                  </a:lnTo>
                  <a:lnTo>
                    <a:pt x="467500" y="89585"/>
                  </a:lnTo>
                  <a:lnTo>
                    <a:pt x="434500" y="91500"/>
                  </a:lnTo>
                  <a:lnTo>
                    <a:pt x="401500" y="94181"/>
                  </a:lnTo>
                  <a:lnTo>
                    <a:pt x="368500" y="95036"/>
                  </a:lnTo>
                  <a:lnTo>
                    <a:pt x="335500" y="94874"/>
                  </a:lnTo>
                  <a:lnTo>
                    <a:pt x="302500" y="94452"/>
                  </a:lnTo>
                  <a:lnTo>
                    <a:pt x="269500" y="94258"/>
                  </a:lnTo>
                  <a:lnTo>
                    <a:pt x="236500" y="93815"/>
                  </a:lnTo>
                  <a:lnTo>
                    <a:pt x="203500" y="91675"/>
                  </a:lnTo>
                  <a:lnTo>
                    <a:pt x="170500" y="89105"/>
                  </a:lnTo>
                  <a:lnTo>
                    <a:pt x="137500" y="88568"/>
                  </a:lnTo>
                  <a:lnTo>
                    <a:pt x="104500" y="89816"/>
                  </a:lnTo>
                  <a:lnTo>
                    <a:pt x="71500" y="92372"/>
                  </a:lnTo>
                  <a:lnTo>
                    <a:pt x="38500" y="93847"/>
                  </a:lnTo>
                  <a:lnTo>
                    <a:pt x="5500" y="94911"/>
                  </a:lnTo>
                  <a:lnTo>
                    <a:pt x="-4214" y="66000"/>
                  </a:lnTo>
                  <a:lnTo>
                    <a:pt x="-646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每年一次免费发布</a:t>
              </a:r>
            </a:p>
          </p:txBody>
        </p:sp>
        <p:sp>
          <p:nvSpPr>
            <p:cNvPr id="387" name="SubTopic">
              <a:extLst>
                <a:ext uri="{FF2B5EF4-FFF2-40B4-BE49-F238E27FC236}">
                  <a16:creationId xmlns:a16="http://schemas.microsoft.com/office/drawing/2014/main" id="{7F3EC630-F26D-954A-8745-7A1E3FDCB9B9}"/>
                </a:ext>
              </a:extLst>
            </p:cNvPr>
            <p:cNvSpPr/>
            <p:nvPr/>
          </p:nvSpPr>
          <p:spPr>
            <a:xfrm>
              <a:off x="1517014" y="3751048"/>
              <a:ext cx="764500" cy="93500"/>
            </a:xfrm>
            <a:custGeom>
              <a:avLst/>
              <a:gdLst>
                <a:gd name="rtl" fmla="*/ 16500 w 764500"/>
                <a:gd name="rtt" fmla="*/ 24750 h 93500"/>
                <a:gd name="rtr" fmla="*/ 753500 w 764500"/>
                <a:gd name="rtb" fmla="*/ 74250 h 93500"/>
              </a:gdLst>
              <a:ahLst/>
              <a:cxnLst/>
              <a:rect l="rtl" t="rtt" r="rtr" b="rtb"/>
              <a:pathLst>
                <a:path w="764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64815" y="27500"/>
                  </a:lnTo>
                  <a:lnTo>
                    <a:pt x="762675" y="60500"/>
                  </a:lnTo>
                  <a:lnTo>
                    <a:pt x="764500" y="89105"/>
                  </a:lnTo>
                  <a:lnTo>
                    <a:pt x="731500" y="88568"/>
                  </a:lnTo>
                  <a:lnTo>
                    <a:pt x="698500" y="89816"/>
                  </a:lnTo>
                  <a:lnTo>
                    <a:pt x="665500" y="92372"/>
                  </a:lnTo>
                  <a:lnTo>
                    <a:pt x="632500" y="93847"/>
                  </a:lnTo>
                  <a:lnTo>
                    <a:pt x="599500" y="94911"/>
                  </a:lnTo>
                  <a:lnTo>
                    <a:pt x="566500" y="97714"/>
                  </a:lnTo>
                  <a:lnTo>
                    <a:pt x="533500" y="99963"/>
                  </a:lnTo>
                  <a:lnTo>
                    <a:pt x="500500" y="99748"/>
                  </a:lnTo>
                  <a:lnTo>
                    <a:pt x="467500" y="98536"/>
                  </a:lnTo>
                  <a:lnTo>
                    <a:pt x="434500" y="97206"/>
                  </a:lnTo>
                  <a:lnTo>
                    <a:pt x="401500" y="96675"/>
                  </a:lnTo>
                  <a:lnTo>
                    <a:pt x="368500" y="93693"/>
                  </a:lnTo>
                  <a:lnTo>
                    <a:pt x="335500" y="89935"/>
                  </a:lnTo>
                  <a:lnTo>
                    <a:pt x="302500" y="88318"/>
                  </a:lnTo>
                  <a:lnTo>
                    <a:pt x="269500" y="88489"/>
                  </a:lnTo>
                  <a:lnTo>
                    <a:pt x="236500" y="89253"/>
                  </a:lnTo>
                  <a:lnTo>
                    <a:pt x="203500" y="90464"/>
                  </a:lnTo>
                  <a:lnTo>
                    <a:pt x="170500" y="90599"/>
                  </a:lnTo>
                  <a:lnTo>
                    <a:pt x="137500" y="91044"/>
                  </a:lnTo>
                  <a:lnTo>
                    <a:pt x="104500" y="92662"/>
                  </a:lnTo>
                  <a:lnTo>
                    <a:pt x="71500" y="93385"/>
                  </a:lnTo>
                  <a:lnTo>
                    <a:pt x="38500" y="94433"/>
                  </a:lnTo>
                  <a:lnTo>
                    <a:pt x="5500" y="96794"/>
                  </a:lnTo>
                  <a:lnTo>
                    <a:pt x="-4522" y="66000"/>
                  </a:lnTo>
                  <a:lnTo>
                    <a:pt x="-4318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众筹产品可在上线之前优先投资</a:t>
              </a:r>
            </a:p>
          </p:txBody>
        </p:sp>
        <p:sp>
          <p:nvSpPr>
            <p:cNvPr id="388" name="SubTopic">
              <a:extLst>
                <a:ext uri="{FF2B5EF4-FFF2-40B4-BE49-F238E27FC236}">
                  <a16:creationId xmlns:a16="http://schemas.microsoft.com/office/drawing/2014/main" id="{82BC5EAD-8930-FA4B-9B0C-EEEAB89A458A}"/>
                </a:ext>
              </a:extLst>
            </p:cNvPr>
            <p:cNvSpPr/>
            <p:nvPr/>
          </p:nvSpPr>
          <p:spPr>
            <a:xfrm>
              <a:off x="1913014" y="389239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提供免费展位</a:t>
              </a:r>
            </a:p>
          </p:txBody>
        </p:sp>
        <p:sp>
          <p:nvSpPr>
            <p:cNvPr id="389" name="SubTopic">
              <a:extLst>
                <a:ext uri="{FF2B5EF4-FFF2-40B4-BE49-F238E27FC236}">
                  <a16:creationId xmlns:a16="http://schemas.microsoft.com/office/drawing/2014/main" id="{625D2F34-4FB6-C74B-8ACC-B164197B46F2}"/>
                </a:ext>
              </a:extLst>
            </p:cNvPr>
            <p:cNvSpPr/>
            <p:nvPr/>
          </p:nvSpPr>
          <p:spPr>
            <a:xfrm>
              <a:off x="2562014" y="5235222"/>
              <a:ext cx="242000" cy="93500"/>
            </a:xfrm>
            <a:custGeom>
              <a:avLst/>
              <a:gdLst>
                <a:gd name="rtl" fmla="*/ 16500 w 242000"/>
                <a:gd name="rtt" fmla="*/ 24750 h 93500"/>
                <a:gd name="rtr" fmla="*/ 231000 w 242000"/>
                <a:gd name="rtb" fmla="*/ 74250 h 93500"/>
              </a:gdLst>
              <a:ahLst/>
              <a:cxnLst/>
              <a:rect l="rtl" t="rtt" r="rtr" b="rtb"/>
              <a:pathLst>
                <a:path w="242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42336" y="22000"/>
                  </a:lnTo>
                  <a:lnTo>
                    <a:pt x="240852" y="55000"/>
                  </a:lnTo>
                  <a:lnTo>
                    <a:pt x="240456" y="88000"/>
                  </a:lnTo>
                  <a:lnTo>
                    <a:pt x="214500" y="93044"/>
                  </a:lnTo>
                  <a:lnTo>
                    <a:pt x="181500" y="95475"/>
                  </a:lnTo>
                  <a:lnTo>
                    <a:pt x="148500" y="96790"/>
                  </a:lnTo>
                  <a:lnTo>
                    <a:pt x="115500" y="96179"/>
                  </a:lnTo>
                  <a:lnTo>
                    <a:pt x="82500" y="93115"/>
                  </a:lnTo>
                  <a:lnTo>
                    <a:pt x="49500" y="90034"/>
                  </a:lnTo>
                  <a:lnTo>
                    <a:pt x="16500" y="89585"/>
                  </a:lnTo>
                  <a:lnTo>
                    <a:pt x="2000" y="77000"/>
                  </a:lnTo>
                  <a:lnTo>
                    <a:pt x="-681" y="44000"/>
                  </a:lnTo>
                  <a:lnTo>
                    <a:pt x="-1536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5万以上</a:t>
              </a:r>
            </a:p>
          </p:txBody>
        </p:sp>
        <p:sp>
          <p:nvSpPr>
            <p:cNvPr id="390" name="SubTopic">
              <a:extLst>
                <a:ext uri="{FF2B5EF4-FFF2-40B4-BE49-F238E27FC236}">
                  <a16:creationId xmlns:a16="http://schemas.microsoft.com/office/drawing/2014/main" id="{CCC60123-6019-0E40-B4A3-F09F6F16C687}"/>
                </a:ext>
              </a:extLst>
            </p:cNvPr>
            <p:cNvSpPr/>
            <p:nvPr/>
          </p:nvSpPr>
          <p:spPr>
            <a:xfrm>
              <a:off x="1638014" y="4881847"/>
              <a:ext cx="764500" cy="93500"/>
            </a:xfrm>
            <a:custGeom>
              <a:avLst/>
              <a:gdLst>
                <a:gd name="rtl" fmla="*/ 16500 w 764500"/>
                <a:gd name="rtt" fmla="*/ 24750 h 93500"/>
                <a:gd name="rtr" fmla="*/ 753500 w 764500"/>
                <a:gd name="rtb" fmla="*/ 74250 h 93500"/>
              </a:gdLst>
              <a:ahLst/>
              <a:cxnLst/>
              <a:rect l="rtl" t="rtt" r="rtr" b="rtb"/>
              <a:pathLst>
                <a:path w="764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64815" y="27500"/>
                  </a:lnTo>
                  <a:lnTo>
                    <a:pt x="762675" y="60500"/>
                  </a:lnTo>
                  <a:lnTo>
                    <a:pt x="764500" y="89105"/>
                  </a:lnTo>
                  <a:lnTo>
                    <a:pt x="731500" y="88568"/>
                  </a:lnTo>
                  <a:lnTo>
                    <a:pt x="698500" y="89816"/>
                  </a:lnTo>
                  <a:lnTo>
                    <a:pt x="665500" y="92372"/>
                  </a:lnTo>
                  <a:lnTo>
                    <a:pt x="632500" y="93847"/>
                  </a:lnTo>
                  <a:lnTo>
                    <a:pt x="599500" y="94911"/>
                  </a:lnTo>
                  <a:lnTo>
                    <a:pt x="566500" y="97714"/>
                  </a:lnTo>
                  <a:lnTo>
                    <a:pt x="533500" y="99963"/>
                  </a:lnTo>
                  <a:lnTo>
                    <a:pt x="500500" y="99748"/>
                  </a:lnTo>
                  <a:lnTo>
                    <a:pt x="467500" y="98536"/>
                  </a:lnTo>
                  <a:lnTo>
                    <a:pt x="434500" y="97206"/>
                  </a:lnTo>
                  <a:lnTo>
                    <a:pt x="401500" y="96675"/>
                  </a:lnTo>
                  <a:lnTo>
                    <a:pt x="368500" y="93693"/>
                  </a:lnTo>
                  <a:lnTo>
                    <a:pt x="335500" y="89935"/>
                  </a:lnTo>
                  <a:lnTo>
                    <a:pt x="302500" y="88318"/>
                  </a:lnTo>
                  <a:lnTo>
                    <a:pt x="269500" y="88489"/>
                  </a:lnTo>
                  <a:lnTo>
                    <a:pt x="236500" y="89253"/>
                  </a:lnTo>
                  <a:lnTo>
                    <a:pt x="203500" y="90464"/>
                  </a:lnTo>
                  <a:lnTo>
                    <a:pt x="170500" y="90599"/>
                  </a:lnTo>
                  <a:lnTo>
                    <a:pt x="137500" y="91044"/>
                  </a:lnTo>
                  <a:lnTo>
                    <a:pt x="104500" y="92662"/>
                  </a:lnTo>
                  <a:lnTo>
                    <a:pt x="71500" y="93385"/>
                  </a:lnTo>
                  <a:lnTo>
                    <a:pt x="38500" y="94433"/>
                  </a:lnTo>
                  <a:lnTo>
                    <a:pt x="5500" y="96794"/>
                  </a:lnTo>
                  <a:lnTo>
                    <a:pt x="-4522" y="66000"/>
                  </a:lnTo>
                  <a:lnTo>
                    <a:pt x="-4318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众筹产品可在上线之前有限投资</a:t>
              </a:r>
            </a:p>
          </p:txBody>
        </p:sp>
        <p:sp>
          <p:nvSpPr>
            <p:cNvPr id="391" name="SubTopic">
              <a:extLst>
                <a:ext uri="{FF2B5EF4-FFF2-40B4-BE49-F238E27FC236}">
                  <a16:creationId xmlns:a16="http://schemas.microsoft.com/office/drawing/2014/main" id="{6C2389A8-A9CA-9C49-99B6-4A3BBED110B8}"/>
                </a:ext>
              </a:extLst>
            </p:cNvPr>
            <p:cNvSpPr/>
            <p:nvPr/>
          </p:nvSpPr>
          <p:spPr>
            <a:xfrm>
              <a:off x="1715014" y="4033748"/>
              <a:ext cx="566500" cy="93500"/>
            </a:xfrm>
            <a:custGeom>
              <a:avLst/>
              <a:gdLst>
                <a:gd name="rtl" fmla="*/ 16500 w 566500"/>
                <a:gd name="rtt" fmla="*/ 24750 h 93500"/>
                <a:gd name="rtr" fmla="*/ 555500 w 566500"/>
                <a:gd name="rtb" fmla="*/ 74250 h 93500"/>
              </a:gdLst>
              <a:ahLst/>
              <a:cxnLst/>
              <a:rect l="rtl" t="rtt" r="rtr" b="rtb"/>
              <a:pathLst>
                <a:path w="566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64500" y="27500"/>
                  </a:lnTo>
                  <a:lnTo>
                    <a:pt x="567181" y="60500"/>
                  </a:lnTo>
                  <a:lnTo>
                    <a:pt x="566500" y="95036"/>
                  </a:lnTo>
                  <a:lnTo>
                    <a:pt x="533500" y="94874"/>
                  </a:lnTo>
                  <a:lnTo>
                    <a:pt x="500500" y="94452"/>
                  </a:lnTo>
                  <a:lnTo>
                    <a:pt x="467500" y="94258"/>
                  </a:lnTo>
                  <a:lnTo>
                    <a:pt x="434500" y="93815"/>
                  </a:lnTo>
                  <a:lnTo>
                    <a:pt x="401500" y="91675"/>
                  </a:lnTo>
                  <a:lnTo>
                    <a:pt x="368500" y="89105"/>
                  </a:lnTo>
                  <a:lnTo>
                    <a:pt x="335500" y="88568"/>
                  </a:lnTo>
                  <a:lnTo>
                    <a:pt x="302500" y="89816"/>
                  </a:lnTo>
                  <a:lnTo>
                    <a:pt x="269500" y="92372"/>
                  </a:lnTo>
                  <a:lnTo>
                    <a:pt x="236500" y="93847"/>
                  </a:lnTo>
                  <a:lnTo>
                    <a:pt x="203500" y="94911"/>
                  </a:lnTo>
                  <a:lnTo>
                    <a:pt x="170500" y="97714"/>
                  </a:lnTo>
                  <a:lnTo>
                    <a:pt x="137500" y="99963"/>
                  </a:lnTo>
                  <a:lnTo>
                    <a:pt x="104500" y="99748"/>
                  </a:lnTo>
                  <a:lnTo>
                    <a:pt x="71500" y="98536"/>
                  </a:lnTo>
                  <a:lnTo>
                    <a:pt x="38500" y="97206"/>
                  </a:lnTo>
                  <a:lnTo>
                    <a:pt x="5500" y="96675"/>
                  </a:lnTo>
                  <a:lnTo>
                    <a:pt x="-193" y="66000"/>
                  </a:lnTo>
                  <a:lnTo>
                    <a:pt x="356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组织青联委员参观企业</a:t>
              </a:r>
            </a:p>
          </p:txBody>
        </p:sp>
        <p:sp>
          <p:nvSpPr>
            <p:cNvPr id="392" name="SubTopic">
              <a:extLst>
                <a:ext uri="{FF2B5EF4-FFF2-40B4-BE49-F238E27FC236}">
                  <a16:creationId xmlns:a16="http://schemas.microsoft.com/office/drawing/2014/main" id="{E2F23BEC-871C-6244-AB3C-78E77CA7F38F}"/>
                </a:ext>
              </a:extLst>
            </p:cNvPr>
            <p:cNvSpPr/>
            <p:nvPr/>
          </p:nvSpPr>
          <p:spPr>
            <a:xfrm>
              <a:off x="2012014" y="41750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赠送书礼</a:t>
              </a:r>
            </a:p>
          </p:txBody>
        </p:sp>
        <p:sp>
          <p:nvSpPr>
            <p:cNvPr id="393" name="SubTopic">
              <a:extLst>
                <a:ext uri="{FF2B5EF4-FFF2-40B4-BE49-F238E27FC236}">
                  <a16:creationId xmlns:a16="http://schemas.microsoft.com/office/drawing/2014/main" id="{6C37C2C7-FA30-E14C-9CC6-7EA2D48096C3}"/>
                </a:ext>
              </a:extLst>
            </p:cNvPr>
            <p:cNvSpPr/>
            <p:nvPr/>
          </p:nvSpPr>
          <p:spPr>
            <a:xfrm>
              <a:off x="2133014" y="50231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赠送书礼</a:t>
              </a:r>
            </a:p>
          </p:txBody>
        </p:sp>
        <p:sp>
          <p:nvSpPr>
            <p:cNvPr id="394" name="SubTopic">
              <a:extLst>
                <a:ext uri="{FF2B5EF4-FFF2-40B4-BE49-F238E27FC236}">
                  <a16:creationId xmlns:a16="http://schemas.microsoft.com/office/drawing/2014/main" id="{78F32BDA-859C-9F43-B2F5-0AC54018EA25}"/>
                </a:ext>
              </a:extLst>
            </p:cNvPr>
            <p:cNvSpPr/>
            <p:nvPr/>
          </p:nvSpPr>
          <p:spPr>
            <a:xfrm>
              <a:off x="2133014" y="51645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赠送咖啡</a:t>
              </a:r>
            </a:p>
          </p:txBody>
        </p:sp>
        <p:sp>
          <p:nvSpPr>
            <p:cNvPr id="395" name="SubTopic">
              <a:extLst>
                <a:ext uri="{FF2B5EF4-FFF2-40B4-BE49-F238E27FC236}">
                  <a16:creationId xmlns:a16="http://schemas.microsoft.com/office/drawing/2014/main" id="{C681EB1E-A59E-4C4E-A5A5-317EE84DE637}"/>
                </a:ext>
              </a:extLst>
            </p:cNvPr>
            <p:cNvSpPr/>
            <p:nvPr/>
          </p:nvSpPr>
          <p:spPr>
            <a:xfrm>
              <a:off x="2012014" y="43164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赠送咖啡</a:t>
              </a:r>
            </a:p>
          </p:txBody>
        </p:sp>
        <p:sp>
          <p:nvSpPr>
            <p:cNvPr id="396" name="SubTopic">
              <a:extLst>
                <a:ext uri="{FF2B5EF4-FFF2-40B4-BE49-F238E27FC236}">
                  <a16:creationId xmlns:a16="http://schemas.microsoft.com/office/drawing/2014/main" id="{FC37132A-933E-5E4B-8608-37C902D62FA0}"/>
                </a:ext>
              </a:extLst>
            </p:cNvPr>
            <p:cNvSpPr/>
            <p:nvPr/>
          </p:nvSpPr>
          <p:spPr>
            <a:xfrm>
              <a:off x="2193514" y="11484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志联定级</a:t>
              </a:r>
            </a:p>
          </p:txBody>
        </p:sp>
        <p:sp>
          <p:nvSpPr>
            <p:cNvPr id="397" name="SubTopic">
              <a:extLst>
                <a:ext uri="{FF2B5EF4-FFF2-40B4-BE49-F238E27FC236}">
                  <a16:creationId xmlns:a16="http://schemas.microsoft.com/office/drawing/2014/main" id="{9F70CDBB-AEC8-4C4B-8061-EF3B9C9DEDD9}"/>
                </a:ext>
              </a:extLst>
            </p:cNvPr>
            <p:cNvSpPr/>
            <p:nvPr/>
          </p:nvSpPr>
          <p:spPr>
            <a:xfrm>
              <a:off x="2435514" y="247889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安雪晖总店长</a:t>
              </a:r>
            </a:p>
          </p:txBody>
        </p:sp>
        <p:sp>
          <p:nvSpPr>
            <p:cNvPr id="398" name="SubTopic">
              <a:extLst>
                <a:ext uri="{FF2B5EF4-FFF2-40B4-BE49-F238E27FC236}">
                  <a16:creationId xmlns:a16="http://schemas.microsoft.com/office/drawing/2014/main" id="{03E4CF2F-BF50-3945-A00A-C7ED0E5A1590}"/>
                </a:ext>
              </a:extLst>
            </p:cNvPr>
            <p:cNvSpPr/>
            <p:nvPr/>
          </p:nvSpPr>
          <p:spPr>
            <a:xfrm>
              <a:off x="2386014" y="2620248"/>
              <a:ext cx="418000" cy="93500"/>
            </a:xfrm>
            <a:custGeom>
              <a:avLst/>
              <a:gdLst>
                <a:gd name="rtl" fmla="*/ 16500 w 418000"/>
                <a:gd name="rtt" fmla="*/ 24750 h 93500"/>
                <a:gd name="rtr" fmla="*/ 407000 w 418000"/>
                <a:gd name="rtb" fmla="*/ 74250 h 93500"/>
              </a:gdLst>
              <a:ahLst/>
              <a:cxnLst/>
              <a:rect l="rtl" t="rtt" r="rtr" b="rtb"/>
              <a:pathLst>
                <a:path w="418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1290" y="11000"/>
                  </a:lnTo>
                  <a:lnTo>
                    <a:pt x="420679" y="44000"/>
                  </a:lnTo>
                  <a:lnTo>
                    <a:pt x="417615" y="77000"/>
                  </a:lnTo>
                  <a:lnTo>
                    <a:pt x="401500" y="90034"/>
                  </a:lnTo>
                  <a:lnTo>
                    <a:pt x="368500" y="89585"/>
                  </a:lnTo>
                  <a:lnTo>
                    <a:pt x="335500" y="91500"/>
                  </a:lnTo>
                  <a:lnTo>
                    <a:pt x="302500" y="94181"/>
                  </a:lnTo>
                  <a:lnTo>
                    <a:pt x="269500" y="95036"/>
                  </a:lnTo>
                  <a:lnTo>
                    <a:pt x="236500" y="94874"/>
                  </a:lnTo>
                  <a:lnTo>
                    <a:pt x="203500" y="94452"/>
                  </a:lnTo>
                  <a:lnTo>
                    <a:pt x="170500" y="94258"/>
                  </a:lnTo>
                  <a:lnTo>
                    <a:pt x="137500" y="93815"/>
                  </a:lnTo>
                  <a:lnTo>
                    <a:pt x="104500" y="91675"/>
                  </a:lnTo>
                  <a:lnTo>
                    <a:pt x="71500" y="89105"/>
                  </a:lnTo>
                  <a:lnTo>
                    <a:pt x="38500" y="88568"/>
                  </a:lnTo>
                  <a:lnTo>
                    <a:pt x="5500" y="89816"/>
                  </a:lnTo>
                  <a:lnTo>
                    <a:pt x="1128" y="66000"/>
                  </a:lnTo>
                  <a:lnTo>
                    <a:pt x="-347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 dirty="0" err="1">
                  <a:solidFill>
                    <a:srgbClr val="FFFFFF"/>
                  </a:solidFill>
                  <a:latin typeface="STSong"/>
                </a:rPr>
                <a:t>李春山执行店长</a:t>
              </a:r>
              <a:endParaRPr sz="504" dirty="0">
                <a:solidFill>
                  <a:srgbClr val="FFFFFF"/>
                </a:solidFill>
                <a:latin typeface="STSong"/>
              </a:endParaRPr>
            </a:p>
          </p:txBody>
        </p:sp>
        <p:sp>
          <p:nvSpPr>
            <p:cNvPr id="399" name="SubTopic">
              <a:extLst>
                <a:ext uri="{FF2B5EF4-FFF2-40B4-BE49-F238E27FC236}">
                  <a16:creationId xmlns:a16="http://schemas.microsoft.com/office/drawing/2014/main" id="{DAEFEAF5-74AB-3742-873B-C0EBC6F8FFEA}"/>
                </a:ext>
              </a:extLst>
            </p:cNvPr>
            <p:cNvSpPr/>
            <p:nvPr/>
          </p:nvSpPr>
          <p:spPr>
            <a:xfrm>
              <a:off x="1913014" y="445779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认购公益项目</a:t>
              </a:r>
            </a:p>
          </p:txBody>
        </p:sp>
        <p:sp>
          <p:nvSpPr>
            <p:cNvPr id="400" name="SubTopic">
              <a:extLst>
                <a:ext uri="{FF2B5EF4-FFF2-40B4-BE49-F238E27FC236}">
                  <a16:creationId xmlns:a16="http://schemas.microsoft.com/office/drawing/2014/main" id="{CF1DE840-34D0-A740-8EA6-6820CFB6EC65}"/>
                </a:ext>
              </a:extLst>
            </p:cNvPr>
            <p:cNvSpPr/>
            <p:nvPr/>
          </p:nvSpPr>
          <p:spPr>
            <a:xfrm>
              <a:off x="2034014" y="530589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认购公益项目</a:t>
              </a:r>
            </a:p>
          </p:txBody>
        </p:sp>
        <p:sp>
          <p:nvSpPr>
            <p:cNvPr id="401" name="SubTopic">
              <a:extLst>
                <a:ext uri="{FF2B5EF4-FFF2-40B4-BE49-F238E27FC236}">
                  <a16:creationId xmlns:a16="http://schemas.microsoft.com/office/drawing/2014/main" id="{AACAEDC8-4E86-D54B-9FB3-25A2FCBEAF5B}"/>
                </a:ext>
              </a:extLst>
            </p:cNvPr>
            <p:cNvSpPr/>
            <p:nvPr/>
          </p:nvSpPr>
          <p:spPr>
            <a:xfrm>
              <a:off x="2012014" y="45991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网站宣传</a:t>
              </a:r>
            </a:p>
          </p:txBody>
        </p:sp>
        <p:sp>
          <p:nvSpPr>
            <p:cNvPr id="402" name="SubTopic">
              <a:extLst>
                <a:ext uri="{FF2B5EF4-FFF2-40B4-BE49-F238E27FC236}">
                  <a16:creationId xmlns:a16="http://schemas.microsoft.com/office/drawing/2014/main" id="{2787820C-C676-C94B-9B55-96CAB6376749}"/>
                </a:ext>
              </a:extLst>
            </p:cNvPr>
            <p:cNvSpPr/>
            <p:nvPr/>
          </p:nvSpPr>
          <p:spPr>
            <a:xfrm>
              <a:off x="2133014" y="54472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网站宣传</a:t>
              </a:r>
            </a:p>
          </p:txBody>
        </p:sp>
        <p:sp>
          <p:nvSpPr>
            <p:cNvPr id="403" name="SubTopic">
              <a:extLst>
                <a:ext uri="{FF2B5EF4-FFF2-40B4-BE49-F238E27FC236}">
                  <a16:creationId xmlns:a16="http://schemas.microsoft.com/office/drawing/2014/main" id="{317EF709-C53D-B74D-817B-8DF07223C61F}"/>
                </a:ext>
              </a:extLst>
            </p:cNvPr>
            <p:cNvSpPr/>
            <p:nvPr/>
          </p:nvSpPr>
          <p:spPr>
            <a:xfrm>
              <a:off x="560014" y="583048"/>
              <a:ext cx="1276000" cy="93500"/>
            </a:xfrm>
            <a:custGeom>
              <a:avLst/>
              <a:gdLst>
                <a:gd name="rtl" fmla="*/ 16500 w 1276000"/>
                <a:gd name="rtt" fmla="*/ 24750 h 93500"/>
                <a:gd name="rtr" fmla="*/ 1265000 w 1276000"/>
                <a:gd name="rtb" fmla="*/ 74250 h 93500"/>
              </a:gdLst>
              <a:ahLst/>
              <a:cxnLst/>
              <a:rect l="rtl" t="rtt" r="rtr" b="rtb"/>
              <a:pathLst>
                <a:path w="1276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8000" y="4395"/>
                  </a:lnTo>
                  <a:lnTo>
                    <a:pt x="891000" y="4932"/>
                  </a:lnTo>
                  <a:lnTo>
                    <a:pt x="924000" y="3684"/>
                  </a:lnTo>
                  <a:lnTo>
                    <a:pt x="957000" y="1128"/>
                  </a:lnTo>
                  <a:lnTo>
                    <a:pt x="990000" y="-347"/>
                  </a:lnTo>
                  <a:lnTo>
                    <a:pt x="1023000" y="-1411"/>
                  </a:lnTo>
                  <a:lnTo>
                    <a:pt x="1056000" y="-4214"/>
                  </a:lnTo>
                  <a:lnTo>
                    <a:pt x="1089000" y="-6463"/>
                  </a:lnTo>
                  <a:lnTo>
                    <a:pt x="1122000" y="-6248"/>
                  </a:lnTo>
                  <a:lnTo>
                    <a:pt x="1155000" y="-5036"/>
                  </a:lnTo>
                  <a:lnTo>
                    <a:pt x="1188000" y="-3706"/>
                  </a:lnTo>
                  <a:lnTo>
                    <a:pt x="1221000" y="-3175"/>
                  </a:lnTo>
                  <a:lnTo>
                    <a:pt x="1254000" y="-193"/>
                  </a:lnTo>
                  <a:lnTo>
                    <a:pt x="1272435" y="11000"/>
                  </a:lnTo>
                  <a:lnTo>
                    <a:pt x="1270818" y="44000"/>
                  </a:lnTo>
                  <a:lnTo>
                    <a:pt x="1270989" y="77000"/>
                  </a:lnTo>
                  <a:lnTo>
                    <a:pt x="1259500" y="89253"/>
                  </a:lnTo>
                  <a:lnTo>
                    <a:pt x="1226500" y="90464"/>
                  </a:lnTo>
                  <a:lnTo>
                    <a:pt x="1193500" y="90599"/>
                  </a:lnTo>
                  <a:lnTo>
                    <a:pt x="1160500" y="91044"/>
                  </a:lnTo>
                  <a:lnTo>
                    <a:pt x="1127500" y="92662"/>
                  </a:lnTo>
                  <a:lnTo>
                    <a:pt x="1094500" y="93385"/>
                  </a:lnTo>
                  <a:lnTo>
                    <a:pt x="1061500" y="94433"/>
                  </a:lnTo>
                  <a:lnTo>
                    <a:pt x="1028500" y="96794"/>
                  </a:lnTo>
                  <a:lnTo>
                    <a:pt x="995500" y="98022"/>
                  </a:lnTo>
                  <a:lnTo>
                    <a:pt x="962500" y="97818"/>
                  </a:lnTo>
                  <a:lnTo>
                    <a:pt x="929500" y="97313"/>
                  </a:lnTo>
                  <a:lnTo>
                    <a:pt x="896500" y="97166"/>
                  </a:lnTo>
                  <a:lnTo>
                    <a:pt x="863500" y="96577"/>
                  </a:lnTo>
                  <a:lnTo>
                    <a:pt x="830500" y="94184"/>
                  </a:lnTo>
                  <a:lnTo>
                    <a:pt x="797500" y="92526"/>
                  </a:lnTo>
                  <a:lnTo>
                    <a:pt x="764500" y="92317"/>
                  </a:lnTo>
                  <a:lnTo>
                    <a:pt x="731500" y="94985"/>
                  </a:lnTo>
                  <a:lnTo>
                    <a:pt x="698500" y="98134"/>
                  </a:lnTo>
                  <a:lnTo>
                    <a:pt x="665500" y="99105"/>
                  </a:lnTo>
                  <a:lnTo>
                    <a:pt x="632500" y="98259"/>
                  </a:lnTo>
                  <a:lnTo>
                    <a:pt x="599500" y="96661"/>
                  </a:lnTo>
                  <a:lnTo>
                    <a:pt x="566500" y="96024"/>
                  </a:lnTo>
                  <a:lnTo>
                    <a:pt x="533500" y="96229"/>
                  </a:lnTo>
                  <a:lnTo>
                    <a:pt x="500500" y="97181"/>
                  </a:lnTo>
                  <a:lnTo>
                    <a:pt x="467500" y="98336"/>
                  </a:lnTo>
                  <a:lnTo>
                    <a:pt x="434500" y="98521"/>
                  </a:lnTo>
                  <a:lnTo>
                    <a:pt x="401500" y="97106"/>
                  </a:lnTo>
                  <a:lnTo>
                    <a:pt x="368500" y="95970"/>
                  </a:lnTo>
                  <a:lnTo>
                    <a:pt x="335500" y="95469"/>
                  </a:lnTo>
                  <a:lnTo>
                    <a:pt x="302500" y="94476"/>
                  </a:lnTo>
                  <a:lnTo>
                    <a:pt x="269500" y="92632"/>
                  </a:lnTo>
                  <a:lnTo>
                    <a:pt x="236500" y="92078"/>
                  </a:lnTo>
                  <a:lnTo>
                    <a:pt x="203500" y="91870"/>
                  </a:lnTo>
                  <a:lnTo>
                    <a:pt x="170500" y="90713"/>
                  </a:lnTo>
                  <a:lnTo>
                    <a:pt x="137500" y="89207"/>
                  </a:lnTo>
                  <a:lnTo>
                    <a:pt x="104500" y="88804"/>
                  </a:lnTo>
                  <a:lnTo>
                    <a:pt x="71500" y="89567"/>
                  </a:lnTo>
                  <a:lnTo>
                    <a:pt x="38500" y="90358"/>
                  </a:lnTo>
                  <a:lnTo>
                    <a:pt x="5500" y="90821"/>
                  </a:lnTo>
                  <a:lnTo>
                    <a:pt x="3331" y="66000"/>
                  </a:lnTo>
                  <a:lnTo>
                    <a:pt x="495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公益时长达到1000小时，可以与名人一同进餐/读书分享</a:t>
              </a:r>
            </a:p>
          </p:txBody>
        </p:sp>
        <p:sp>
          <p:nvSpPr>
            <p:cNvPr id="404" name="SubTopic">
              <a:extLst>
                <a:ext uri="{FF2B5EF4-FFF2-40B4-BE49-F238E27FC236}">
                  <a16:creationId xmlns:a16="http://schemas.microsoft.com/office/drawing/2014/main" id="{D9DC3FF6-B773-6B4A-99F2-AECDA59BE523}"/>
                </a:ext>
              </a:extLst>
            </p:cNvPr>
            <p:cNvSpPr/>
            <p:nvPr/>
          </p:nvSpPr>
          <p:spPr>
            <a:xfrm>
              <a:off x="1082514" y="724398"/>
              <a:ext cx="753500" cy="93500"/>
            </a:xfrm>
            <a:custGeom>
              <a:avLst/>
              <a:gdLst>
                <a:gd name="rtl" fmla="*/ 16500 w 753500"/>
                <a:gd name="rtt" fmla="*/ 24750 h 93500"/>
                <a:gd name="rtr" fmla="*/ 742500 w 753500"/>
                <a:gd name="rtb" fmla="*/ 74250 h 93500"/>
              </a:gdLst>
              <a:ahLst/>
              <a:cxnLst/>
              <a:rect l="rtl" t="rtt" r="rtr" b="rtb"/>
              <a:pathLst>
                <a:path w="753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4258" y="5500"/>
                  </a:lnTo>
                  <a:lnTo>
                    <a:pt x="753815" y="38500"/>
                  </a:lnTo>
                  <a:lnTo>
                    <a:pt x="751675" y="71500"/>
                  </a:lnTo>
                  <a:lnTo>
                    <a:pt x="742500" y="89105"/>
                  </a:lnTo>
                  <a:lnTo>
                    <a:pt x="709500" y="88568"/>
                  </a:lnTo>
                  <a:lnTo>
                    <a:pt x="676500" y="89816"/>
                  </a:lnTo>
                  <a:lnTo>
                    <a:pt x="643500" y="92372"/>
                  </a:lnTo>
                  <a:lnTo>
                    <a:pt x="610500" y="93847"/>
                  </a:lnTo>
                  <a:lnTo>
                    <a:pt x="577500" y="94911"/>
                  </a:lnTo>
                  <a:lnTo>
                    <a:pt x="544500" y="97714"/>
                  </a:lnTo>
                  <a:lnTo>
                    <a:pt x="511500" y="99963"/>
                  </a:lnTo>
                  <a:lnTo>
                    <a:pt x="478500" y="99748"/>
                  </a:lnTo>
                  <a:lnTo>
                    <a:pt x="445500" y="98536"/>
                  </a:lnTo>
                  <a:lnTo>
                    <a:pt x="412500" y="97206"/>
                  </a:lnTo>
                  <a:lnTo>
                    <a:pt x="379500" y="96675"/>
                  </a:lnTo>
                  <a:lnTo>
                    <a:pt x="346500" y="93693"/>
                  </a:lnTo>
                  <a:lnTo>
                    <a:pt x="313500" y="89935"/>
                  </a:lnTo>
                  <a:lnTo>
                    <a:pt x="280500" y="88318"/>
                  </a:lnTo>
                  <a:lnTo>
                    <a:pt x="247500" y="88489"/>
                  </a:lnTo>
                  <a:lnTo>
                    <a:pt x="214500" y="89253"/>
                  </a:lnTo>
                  <a:lnTo>
                    <a:pt x="181500" y="90464"/>
                  </a:lnTo>
                  <a:lnTo>
                    <a:pt x="148500" y="90599"/>
                  </a:lnTo>
                  <a:lnTo>
                    <a:pt x="115500" y="91044"/>
                  </a:lnTo>
                  <a:lnTo>
                    <a:pt x="82500" y="92662"/>
                  </a:lnTo>
                  <a:lnTo>
                    <a:pt x="49500" y="93385"/>
                  </a:lnTo>
                  <a:lnTo>
                    <a:pt x="16500" y="94433"/>
                  </a:lnTo>
                  <a:lnTo>
                    <a:pt x="-3294" y="77000"/>
                  </a:lnTo>
                  <a:lnTo>
                    <a:pt x="-4522" y="44000"/>
                  </a:lnTo>
                  <a:lnTo>
                    <a:pt x="-4318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公益时长达到50可发动“微沙龙”</a:t>
              </a:r>
            </a:p>
          </p:txBody>
        </p:sp>
        <p:sp>
          <p:nvSpPr>
            <p:cNvPr id="405" name="SubTopic">
              <a:extLst>
                <a:ext uri="{FF2B5EF4-FFF2-40B4-BE49-F238E27FC236}">
                  <a16:creationId xmlns:a16="http://schemas.microsoft.com/office/drawing/2014/main" id="{B425FE0F-D5BE-F942-919C-312D8755837E}"/>
                </a:ext>
              </a:extLst>
            </p:cNvPr>
            <p:cNvSpPr/>
            <p:nvPr/>
          </p:nvSpPr>
          <p:spPr>
            <a:xfrm>
              <a:off x="505014" y="724398"/>
              <a:ext cx="418000" cy="93500"/>
            </a:xfrm>
            <a:custGeom>
              <a:avLst/>
              <a:gdLst>
                <a:gd name="rtl" fmla="*/ 16500 w 418000"/>
                <a:gd name="rtt" fmla="*/ 24750 h 93500"/>
                <a:gd name="rtr" fmla="*/ 407000 w 418000"/>
                <a:gd name="rtb" fmla="*/ 74250 h 93500"/>
              </a:gdLst>
              <a:ahLst/>
              <a:cxnLst/>
              <a:rect l="rtl" t="rtt" r="rtr" b="rtb"/>
              <a:pathLst>
                <a:path w="418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1290" y="11000"/>
                  </a:lnTo>
                  <a:lnTo>
                    <a:pt x="420679" y="44000"/>
                  </a:lnTo>
                  <a:lnTo>
                    <a:pt x="417615" y="77000"/>
                  </a:lnTo>
                  <a:lnTo>
                    <a:pt x="401500" y="90034"/>
                  </a:lnTo>
                  <a:lnTo>
                    <a:pt x="368500" y="89585"/>
                  </a:lnTo>
                  <a:lnTo>
                    <a:pt x="335500" y="91500"/>
                  </a:lnTo>
                  <a:lnTo>
                    <a:pt x="302500" y="94181"/>
                  </a:lnTo>
                  <a:lnTo>
                    <a:pt x="269500" y="95036"/>
                  </a:lnTo>
                  <a:lnTo>
                    <a:pt x="236500" y="94874"/>
                  </a:lnTo>
                  <a:lnTo>
                    <a:pt x="203500" y="94452"/>
                  </a:lnTo>
                  <a:lnTo>
                    <a:pt x="170500" y="94258"/>
                  </a:lnTo>
                  <a:lnTo>
                    <a:pt x="137500" y="93815"/>
                  </a:lnTo>
                  <a:lnTo>
                    <a:pt x="104500" y="91675"/>
                  </a:lnTo>
                  <a:lnTo>
                    <a:pt x="71500" y="89105"/>
                  </a:lnTo>
                  <a:lnTo>
                    <a:pt x="38500" y="88568"/>
                  </a:lnTo>
                  <a:lnTo>
                    <a:pt x="5500" y="89816"/>
                  </a:lnTo>
                  <a:lnTo>
                    <a:pt x="1128" y="66000"/>
                  </a:lnTo>
                  <a:lnTo>
                    <a:pt x="-347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头脑风暴的想法</a:t>
              </a:r>
            </a:p>
          </p:txBody>
        </p:sp>
        <p:sp>
          <p:nvSpPr>
            <p:cNvPr id="406" name="SummaryTopic">
              <a:extLst>
                <a:ext uri="{FF2B5EF4-FFF2-40B4-BE49-F238E27FC236}">
                  <a16:creationId xmlns:a16="http://schemas.microsoft.com/office/drawing/2014/main" id="{BA832FCE-0318-0447-A1C7-4A7D1709A2DD}"/>
                </a:ext>
              </a:extLst>
            </p:cNvPr>
            <p:cNvSpPr/>
            <p:nvPr/>
          </p:nvSpPr>
          <p:spPr>
            <a:xfrm>
              <a:off x="7859339" y="5653773"/>
              <a:ext cx="1127500" cy="313500"/>
            </a:xfrm>
            <a:custGeom>
              <a:avLst/>
              <a:gdLst>
                <a:gd name="rtl" fmla="*/ 33000 w 1127500"/>
                <a:gd name="rtt" fmla="*/ 35750 h 313500"/>
                <a:gd name="rtr" fmla="*/ 1100000 w 1127500"/>
                <a:gd name="rtb" fmla="*/ 283250 h 313500"/>
              </a:gdLst>
              <a:ahLst/>
              <a:cxnLst/>
              <a:rect l="rtl" t="rtt" r="rtr" b="rtb"/>
              <a:pathLst>
                <a:path w="1127500" h="31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8000" y="4395"/>
                  </a:lnTo>
                  <a:lnTo>
                    <a:pt x="891000" y="4932"/>
                  </a:lnTo>
                  <a:lnTo>
                    <a:pt x="924000" y="3684"/>
                  </a:lnTo>
                  <a:lnTo>
                    <a:pt x="957000" y="1128"/>
                  </a:lnTo>
                  <a:lnTo>
                    <a:pt x="990000" y="-347"/>
                  </a:lnTo>
                  <a:lnTo>
                    <a:pt x="1023000" y="-1411"/>
                  </a:lnTo>
                  <a:lnTo>
                    <a:pt x="1056000" y="-4214"/>
                  </a:lnTo>
                  <a:lnTo>
                    <a:pt x="1089000" y="-6463"/>
                  </a:lnTo>
                  <a:lnTo>
                    <a:pt x="1122000" y="-6248"/>
                  </a:lnTo>
                  <a:lnTo>
                    <a:pt x="1132536" y="27500"/>
                  </a:lnTo>
                  <a:lnTo>
                    <a:pt x="1131206" y="60500"/>
                  </a:lnTo>
                  <a:lnTo>
                    <a:pt x="1130675" y="93500"/>
                  </a:lnTo>
                  <a:lnTo>
                    <a:pt x="1127693" y="126500"/>
                  </a:lnTo>
                  <a:lnTo>
                    <a:pt x="1123935" y="159500"/>
                  </a:lnTo>
                  <a:lnTo>
                    <a:pt x="1122318" y="192500"/>
                  </a:lnTo>
                  <a:lnTo>
                    <a:pt x="1122489" y="225500"/>
                  </a:lnTo>
                  <a:lnTo>
                    <a:pt x="1123253" y="258500"/>
                  </a:lnTo>
                  <a:lnTo>
                    <a:pt x="1124464" y="291500"/>
                  </a:lnTo>
                  <a:lnTo>
                    <a:pt x="1116500" y="310599"/>
                  </a:lnTo>
                  <a:lnTo>
                    <a:pt x="1083500" y="311044"/>
                  </a:lnTo>
                  <a:lnTo>
                    <a:pt x="1050500" y="312662"/>
                  </a:lnTo>
                  <a:lnTo>
                    <a:pt x="1017500" y="313385"/>
                  </a:lnTo>
                  <a:lnTo>
                    <a:pt x="984500" y="314433"/>
                  </a:lnTo>
                  <a:lnTo>
                    <a:pt x="951500" y="316794"/>
                  </a:lnTo>
                  <a:lnTo>
                    <a:pt x="918500" y="318022"/>
                  </a:lnTo>
                  <a:lnTo>
                    <a:pt x="885500" y="317818"/>
                  </a:lnTo>
                  <a:lnTo>
                    <a:pt x="852500" y="317313"/>
                  </a:lnTo>
                  <a:lnTo>
                    <a:pt x="819500" y="317166"/>
                  </a:lnTo>
                  <a:lnTo>
                    <a:pt x="786500" y="316577"/>
                  </a:lnTo>
                  <a:lnTo>
                    <a:pt x="753500" y="314184"/>
                  </a:lnTo>
                  <a:lnTo>
                    <a:pt x="720500" y="312526"/>
                  </a:lnTo>
                  <a:lnTo>
                    <a:pt x="687500" y="312317"/>
                  </a:lnTo>
                  <a:lnTo>
                    <a:pt x="654500" y="314985"/>
                  </a:lnTo>
                  <a:lnTo>
                    <a:pt x="621500" y="318134"/>
                  </a:lnTo>
                  <a:lnTo>
                    <a:pt x="588500" y="319105"/>
                  </a:lnTo>
                  <a:lnTo>
                    <a:pt x="555500" y="318259"/>
                  </a:lnTo>
                  <a:lnTo>
                    <a:pt x="522500" y="316661"/>
                  </a:lnTo>
                  <a:lnTo>
                    <a:pt x="489500" y="316024"/>
                  </a:lnTo>
                  <a:lnTo>
                    <a:pt x="456500" y="316229"/>
                  </a:lnTo>
                  <a:lnTo>
                    <a:pt x="423500" y="317181"/>
                  </a:lnTo>
                  <a:lnTo>
                    <a:pt x="390500" y="318336"/>
                  </a:lnTo>
                  <a:lnTo>
                    <a:pt x="357500" y="318521"/>
                  </a:lnTo>
                  <a:lnTo>
                    <a:pt x="324500" y="317106"/>
                  </a:lnTo>
                  <a:lnTo>
                    <a:pt x="291500" y="315970"/>
                  </a:lnTo>
                  <a:lnTo>
                    <a:pt x="258500" y="315469"/>
                  </a:lnTo>
                  <a:lnTo>
                    <a:pt x="225500" y="314476"/>
                  </a:lnTo>
                  <a:lnTo>
                    <a:pt x="192500" y="312632"/>
                  </a:lnTo>
                  <a:lnTo>
                    <a:pt x="159500" y="312078"/>
                  </a:lnTo>
                  <a:lnTo>
                    <a:pt x="126500" y="311870"/>
                  </a:lnTo>
                  <a:lnTo>
                    <a:pt x="93500" y="310713"/>
                  </a:lnTo>
                  <a:lnTo>
                    <a:pt x="60500" y="309207"/>
                  </a:lnTo>
                  <a:lnTo>
                    <a:pt x="27500" y="308804"/>
                  </a:lnTo>
                  <a:lnTo>
                    <a:pt x="3933" y="308000"/>
                  </a:lnTo>
                  <a:lnTo>
                    <a:pt x="3142" y="275000"/>
                  </a:lnTo>
                  <a:lnTo>
                    <a:pt x="2679" y="242000"/>
                  </a:lnTo>
                  <a:lnTo>
                    <a:pt x="3331" y="209000"/>
                  </a:lnTo>
                  <a:lnTo>
                    <a:pt x="4952" y="176000"/>
                  </a:lnTo>
                  <a:lnTo>
                    <a:pt x="6530" y="143000"/>
                  </a:lnTo>
                  <a:lnTo>
                    <a:pt x="5991" y="110000"/>
                  </a:lnTo>
                  <a:lnTo>
                    <a:pt x="2963" y="77000"/>
                  </a:lnTo>
                  <a:lnTo>
                    <a:pt x="99" y="44000"/>
                  </a:lnTo>
                  <a:lnTo>
                    <a:pt x="-377" y="1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500" cap="flat">
              <a:solidFill>
                <a:srgbClr val="81BACE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81BACE"/>
                  </a:solidFill>
                  <a:latin typeface="STSong"/>
                </a:rPr>
                <a:t>书礼：</a:t>
              </a:r>
            </a:p>
            <a:p>
              <a:pPr algn="l">
                <a:lnSpc>
                  <a:spcPct val="100000"/>
                </a:lnSpc>
              </a:pPr>
              <a:endParaRPr sz="504">
                <a:solidFill>
                  <a:srgbClr val="81BACE"/>
                </a:solidFill>
                <a:latin typeface="STSong"/>
              </a:endParaRP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81BACE"/>
                  </a:solidFill>
                  <a:latin typeface="STSong"/>
                </a:rPr>
                <a:t>1.定期寄送（不同的价格寄送的频率不一样）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81BACE"/>
                  </a:solidFill>
                  <a:latin typeface="STSong"/>
                </a:rPr>
                <a:t>2.自己喜欢的名家名人推荐书目</a:t>
              </a:r>
            </a:p>
            <a:p>
              <a:pPr algn="l">
                <a:lnSpc>
                  <a:spcPct val="100000"/>
                </a:lnSpc>
              </a:pPr>
              <a:r>
                <a:rPr sz="504">
                  <a:solidFill>
                    <a:srgbClr val="81BACE"/>
                  </a:solidFill>
                  <a:latin typeface="STSong"/>
                </a:rPr>
                <a:t>3.每本书都有名家名人的读后感（或者叫书评）</a:t>
              </a:r>
            </a:p>
          </p:txBody>
        </p:sp>
        <p:sp>
          <p:nvSpPr>
            <p:cNvPr id="407" name="SubTopic">
              <a:extLst>
                <a:ext uri="{FF2B5EF4-FFF2-40B4-BE49-F238E27FC236}">
                  <a16:creationId xmlns:a16="http://schemas.microsoft.com/office/drawing/2014/main" id="{8B478A94-D4BE-6449-B5D5-66FA9202B6D1}"/>
                </a:ext>
              </a:extLst>
            </p:cNvPr>
            <p:cNvSpPr/>
            <p:nvPr/>
          </p:nvSpPr>
          <p:spPr>
            <a:xfrm>
              <a:off x="978014" y="865748"/>
              <a:ext cx="858000" cy="93500"/>
            </a:xfrm>
            <a:custGeom>
              <a:avLst/>
              <a:gdLst>
                <a:gd name="rtl" fmla="*/ 16500 w 858000"/>
                <a:gd name="rtt" fmla="*/ 24750 h 93500"/>
                <a:gd name="rtr" fmla="*/ 847000 w 858000"/>
                <a:gd name="rtb" fmla="*/ 74250 h 93500"/>
              </a:gdLst>
              <a:ahLst/>
              <a:cxnLst/>
              <a:rect l="rtl" t="rtt" r="rtr" b="rtb"/>
              <a:pathLst>
                <a:path w="858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3605" y="0"/>
                  </a:lnTo>
                  <a:lnTo>
                    <a:pt x="853068" y="33000"/>
                  </a:lnTo>
                  <a:lnTo>
                    <a:pt x="854316" y="66000"/>
                  </a:lnTo>
                  <a:lnTo>
                    <a:pt x="852500" y="92372"/>
                  </a:lnTo>
                  <a:lnTo>
                    <a:pt x="819500" y="93847"/>
                  </a:lnTo>
                  <a:lnTo>
                    <a:pt x="786500" y="94911"/>
                  </a:lnTo>
                  <a:lnTo>
                    <a:pt x="753500" y="97714"/>
                  </a:lnTo>
                  <a:lnTo>
                    <a:pt x="720500" y="99963"/>
                  </a:lnTo>
                  <a:lnTo>
                    <a:pt x="687500" y="99748"/>
                  </a:lnTo>
                  <a:lnTo>
                    <a:pt x="654500" y="98536"/>
                  </a:lnTo>
                  <a:lnTo>
                    <a:pt x="621500" y="97206"/>
                  </a:lnTo>
                  <a:lnTo>
                    <a:pt x="588500" y="96675"/>
                  </a:lnTo>
                  <a:lnTo>
                    <a:pt x="555500" y="93693"/>
                  </a:lnTo>
                  <a:lnTo>
                    <a:pt x="522500" y="89935"/>
                  </a:lnTo>
                  <a:lnTo>
                    <a:pt x="489500" y="88318"/>
                  </a:lnTo>
                  <a:lnTo>
                    <a:pt x="456500" y="88489"/>
                  </a:lnTo>
                  <a:lnTo>
                    <a:pt x="423500" y="89253"/>
                  </a:lnTo>
                  <a:lnTo>
                    <a:pt x="390500" y="90464"/>
                  </a:lnTo>
                  <a:lnTo>
                    <a:pt x="357500" y="90599"/>
                  </a:lnTo>
                  <a:lnTo>
                    <a:pt x="324500" y="91044"/>
                  </a:lnTo>
                  <a:lnTo>
                    <a:pt x="291500" y="92662"/>
                  </a:lnTo>
                  <a:lnTo>
                    <a:pt x="258500" y="93385"/>
                  </a:lnTo>
                  <a:lnTo>
                    <a:pt x="225500" y="94433"/>
                  </a:lnTo>
                  <a:lnTo>
                    <a:pt x="192500" y="96794"/>
                  </a:lnTo>
                  <a:lnTo>
                    <a:pt x="159500" y="98022"/>
                  </a:lnTo>
                  <a:lnTo>
                    <a:pt x="126500" y="97818"/>
                  </a:lnTo>
                  <a:lnTo>
                    <a:pt x="93500" y="97313"/>
                  </a:lnTo>
                  <a:lnTo>
                    <a:pt x="60500" y="97166"/>
                  </a:lnTo>
                  <a:lnTo>
                    <a:pt x="27500" y="96577"/>
                  </a:lnTo>
                  <a:lnTo>
                    <a:pt x="-684" y="88000"/>
                  </a:lnTo>
                  <a:lnTo>
                    <a:pt x="974" y="55000"/>
                  </a:lnTo>
                  <a:lnTo>
                    <a:pt x="1183" y="2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公益时长达到10小时可兑换一杯咖啡</a:t>
              </a:r>
            </a:p>
          </p:txBody>
        </p:sp>
        <p:sp>
          <p:nvSpPr>
            <p:cNvPr id="408" name="SubTopic">
              <a:extLst>
                <a:ext uri="{FF2B5EF4-FFF2-40B4-BE49-F238E27FC236}">
                  <a16:creationId xmlns:a16="http://schemas.microsoft.com/office/drawing/2014/main" id="{6A7C8E54-3181-434E-A8D7-5923EA922959}"/>
                </a:ext>
              </a:extLst>
            </p:cNvPr>
            <p:cNvSpPr/>
            <p:nvPr/>
          </p:nvSpPr>
          <p:spPr>
            <a:xfrm>
              <a:off x="6456839" y="3964447"/>
              <a:ext cx="863500" cy="93500"/>
            </a:xfrm>
            <a:custGeom>
              <a:avLst/>
              <a:gdLst>
                <a:gd name="rtl" fmla="*/ 16500 w 863500"/>
                <a:gd name="rtt" fmla="*/ 24750 h 93500"/>
                <a:gd name="rtr" fmla="*/ 852500 w 863500"/>
                <a:gd name="rtb" fmla="*/ 74250 h 93500"/>
              </a:gdLst>
              <a:ahLst/>
              <a:cxnLst/>
              <a:rect l="rtl" t="rtt" r="rtr" b="rtb"/>
              <a:pathLst>
                <a:path w="863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95000" y="385"/>
                  </a:lnTo>
                  <a:lnTo>
                    <a:pt x="528000" y="3466"/>
                  </a:lnTo>
                  <a:lnTo>
                    <a:pt x="561000" y="3915"/>
                  </a:lnTo>
                  <a:lnTo>
                    <a:pt x="594000" y="2000"/>
                  </a:lnTo>
                  <a:lnTo>
                    <a:pt x="627000" y="-681"/>
                  </a:lnTo>
                  <a:lnTo>
                    <a:pt x="660000" y="-1536"/>
                  </a:lnTo>
                  <a:lnTo>
                    <a:pt x="693000" y="-1374"/>
                  </a:lnTo>
                  <a:lnTo>
                    <a:pt x="726000" y="-952"/>
                  </a:lnTo>
                  <a:lnTo>
                    <a:pt x="759000" y="-758"/>
                  </a:lnTo>
                  <a:lnTo>
                    <a:pt x="792000" y="-315"/>
                  </a:lnTo>
                  <a:lnTo>
                    <a:pt x="825000" y="1825"/>
                  </a:lnTo>
                  <a:lnTo>
                    <a:pt x="858000" y="4395"/>
                  </a:lnTo>
                  <a:lnTo>
                    <a:pt x="858568" y="27500"/>
                  </a:lnTo>
                  <a:lnTo>
                    <a:pt x="859816" y="60500"/>
                  </a:lnTo>
                  <a:lnTo>
                    <a:pt x="863500" y="92372"/>
                  </a:lnTo>
                  <a:lnTo>
                    <a:pt x="830500" y="93847"/>
                  </a:lnTo>
                  <a:lnTo>
                    <a:pt x="797500" y="94911"/>
                  </a:lnTo>
                  <a:lnTo>
                    <a:pt x="764500" y="97714"/>
                  </a:lnTo>
                  <a:lnTo>
                    <a:pt x="731500" y="99963"/>
                  </a:lnTo>
                  <a:lnTo>
                    <a:pt x="698500" y="99748"/>
                  </a:lnTo>
                  <a:lnTo>
                    <a:pt x="665500" y="98536"/>
                  </a:lnTo>
                  <a:lnTo>
                    <a:pt x="632500" y="97206"/>
                  </a:lnTo>
                  <a:lnTo>
                    <a:pt x="599500" y="96675"/>
                  </a:lnTo>
                  <a:lnTo>
                    <a:pt x="566500" y="93693"/>
                  </a:lnTo>
                  <a:lnTo>
                    <a:pt x="533500" y="89935"/>
                  </a:lnTo>
                  <a:lnTo>
                    <a:pt x="500500" y="88318"/>
                  </a:lnTo>
                  <a:lnTo>
                    <a:pt x="467500" y="88489"/>
                  </a:lnTo>
                  <a:lnTo>
                    <a:pt x="434500" y="89253"/>
                  </a:lnTo>
                  <a:lnTo>
                    <a:pt x="401500" y="90464"/>
                  </a:lnTo>
                  <a:lnTo>
                    <a:pt x="368500" y="90599"/>
                  </a:lnTo>
                  <a:lnTo>
                    <a:pt x="335500" y="91044"/>
                  </a:lnTo>
                  <a:lnTo>
                    <a:pt x="302500" y="92662"/>
                  </a:lnTo>
                  <a:lnTo>
                    <a:pt x="269500" y="93385"/>
                  </a:lnTo>
                  <a:lnTo>
                    <a:pt x="236500" y="94433"/>
                  </a:lnTo>
                  <a:lnTo>
                    <a:pt x="203500" y="96794"/>
                  </a:lnTo>
                  <a:lnTo>
                    <a:pt x="170500" y="98022"/>
                  </a:lnTo>
                  <a:lnTo>
                    <a:pt x="137500" y="97818"/>
                  </a:lnTo>
                  <a:lnTo>
                    <a:pt x="104500" y="97313"/>
                  </a:lnTo>
                  <a:lnTo>
                    <a:pt x="71500" y="97166"/>
                  </a:lnTo>
                  <a:lnTo>
                    <a:pt x="38500" y="96577"/>
                  </a:lnTo>
                  <a:lnTo>
                    <a:pt x="5500" y="94184"/>
                  </a:lnTo>
                  <a:lnTo>
                    <a:pt x="974" y="66000"/>
                  </a:lnTo>
                  <a:lnTo>
                    <a:pt x="118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人机互动，如：机器人和人比赛空翻</a:t>
              </a:r>
            </a:p>
          </p:txBody>
        </p:sp>
        <p:sp>
          <p:nvSpPr>
            <p:cNvPr id="409" name="SubTopic">
              <a:extLst>
                <a:ext uri="{FF2B5EF4-FFF2-40B4-BE49-F238E27FC236}">
                  <a16:creationId xmlns:a16="http://schemas.microsoft.com/office/drawing/2014/main" id="{1F7ED7C7-E72E-0646-AE81-AE28E6CB87D3}"/>
                </a:ext>
              </a:extLst>
            </p:cNvPr>
            <p:cNvSpPr/>
            <p:nvPr/>
          </p:nvSpPr>
          <p:spPr>
            <a:xfrm>
              <a:off x="6456839" y="41057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三创</a:t>
              </a:r>
            </a:p>
          </p:txBody>
        </p:sp>
        <p:sp>
          <p:nvSpPr>
            <p:cNvPr id="410" name="SubTopic">
              <a:extLst>
                <a:ext uri="{FF2B5EF4-FFF2-40B4-BE49-F238E27FC236}">
                  <a16:creationId xmlns:a16="http://schemas.microsoft.com/office/drawing/2014/main" id="{8EAD81FC-B248-1D43-8A5B-ED6800C05FB7}"/>
                </a:ext>
              </a:extLst>
            </p:cNvPr>
            <p:cNvSpPr/>
            <p:nvPr/>
          </p:nvSpPr>
          <p:spPr>
            <a:xfrm>
              <a:off x="6297339" y="10725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青联</a:t>
              </a:r>
            </a:p>
          </p:txBody>
        </p:sp>
        <p:sp>
          <p:nvSpPr>
            <p:cNvPr id="411" name="SubTopic">
              <a:extLst>
                <a:ext uri="{FF2B5EF4-FFF2-40B4-BE49-F238E27FC236}">
                  <a16:creationId xmlns:a16="http://schemas.microsoft.com/office/drawing/2014/main" id="{752458EB-4800-394B-9C29-B2E8EE1814F7}"/>
                </a:ext>
              </a:extLst>
            </p:cNvPr>
            <p:cNvSpPr/>
            <p:nvPr/>
          </p:nvSpPr>
          <p:spPr>
            <a:xfrm>
              <a:off x="6297339" y="121389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团委</a:t>
              </a:r>
            </a:p>
          </p:txBody>
        </p:sp>
        <p:sp>
          <p:nvSpPr>
            <p:cNvPr id="412" name="SubTopic">
              <a:extLst>
                <a:ext uri="{FF2B5EF4-FFF2-40B4-BE49-F238E27FC236}">
                  <a16:creationId xmlns:a16="http://schemas.microsoft.com/office/drawing/2014/main" id="{2A5A1719-9D29-0547-BE81-1C3F77094433}"/>
                </a:ext>
              </a:extLst>
            </p:cNvPr>
            <p:cNvSpPr/>
            <p:nvPr/>
          </p:nvSpPr>
          <p:spPr>
            <a:xfrm>
              <a:off x="6297339" y="1355248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新闻</a:t>
              </a:r>
            </a:p>
          </p:txBody>
        </p:sp>
        <p:sp>
          <p:nvSpPr>
            <p:cNvPr id="413" name="SubTopic">
              <a:extLst>
                <a:ext uri="{FF2B5EF4-FFF2-40B4-BE49-F238E27FC236}">
                  <a16:creationId xmlns:a16="http://schemas.microsoft.com/office/drawing/2014/main" id="{E7898252-1A17-1F40-A69A-9AF24BF5E457}"/>
                </a:ext>
              </a:extLst>
            </p:cNvPr>
            <p:cNvSpPr/>
            <p:nvPr/>
          </p:nvSpPr>
          <p:spPr>
            <a:xfrm>
              <a:off x="6297339" y="9311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公益排名</a:t>
              </a:r>
            </a:p>
          </p:txBody>
        </p:sp>
        <p:sp>
          <p:nvSpPr>
            <p:cNvPr id="414" name="SubTopic">
              <a:extLst>
                <a:ext uri="{FF2B5EF4-FFF2-40B4-BE49-F238E27FC236}">
                  <a16:creationId xmlns:a16="http://schemas.microsoft.com/office/drawing/2014/main" id="{D0C5B24C-35F5-1C4B-825E-E5D56BA81779}"/>
                </a:ext>
              </a:extLst>
            </p:cNvPr>
            <p:cNvSpPr/>
            <p:nvPr/>
          </p:nvSpPr>
          <p:spPr>
            <a:xfrm>
              <a:off x="6357839" y="424714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内部产品发布</a:t>
              </a:r>
            </a:p>
          </p:txBody>
        </p:sp>
        <p:sp>
          <p:nvSpPr>
            <p:cNvPr id="415" name="SubTopic">
              <a:extLst>
                <a:ext uri="{FF2B5EF4-FFF2-40B4-BE49-F238E27FC236}">
                  <a16:creationId xmlns:a16="http://schemas.microsoft.com/office/drawing/2014/main" id="{69D03E87-575E-3242-AA38-32071F4293E2}"/>
                </a:ext>
              </a:extLst>
            </p:cNvPr>
            <p:cNvSpPr/>
            <p:nvPr/>
          </p:nvSpPr>
          <p:spPr>
            <a:xfrm>
              <a:off x="6357839" y="43884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新书发布</a:t>
              </a:r>
            </a:p>
          </p:txBody>
        </p:sp>
        <p:sp>
          <p:nvSpPr>
            <p:cNvPr id="416" name="SubTopic">
              <a:extLst>
                <a:ext uri="{FF2B5EF4-FFF2-40B4-BE49-F238E27FC236}">
                  <a16:creationId xmlns:a16="http://schemas.microsoft.com/office/drawing/2014/main" id="{629D4D9A-8153-6F41-BC5B-51475375D209}"/>
                </a:ext>
              </a:extLst>
            </p:cNvPr>
            <p:cNvSpPr/>
            <p:nvPr/>
          </p:nvSpPr>
          <p:spPr>
            <a:xfrm>
              <a:off x="6357839" y="4529848"/>
              <a:ext cx="467500" cy="93500"/>
            </a:xfrm>
            <a:custGeom>
              <a:avLst/>
              <a:gdLst>
                <a:gd name="rtl" fmla="*/ 16500 w 467500"/>
                <a:gd name="rtt" fmla="*/ 24750 h 93500"/>
                <a:gd name="rtr" fmla="*/ 456500 w 467500"/>
                <a:gd name="rtb" fmla="*/ 74250 h 93500"/>
              </a:gdLst>
              <a:ahLst/>
              <a:cxnLst/>
              <a:rect l="rtl" t="rtt" r="rtr" b="rtb"/>
              <a:pathLst>
                <a:path w="46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67115" y="27500"/>
                  </a:lnTo>
                  <a:lnTo>
                    <a:pt x="464034" y="60500"/>
                  </a:lnTo>
                  <a:lnTo>
                    <a:pt x="467500" y="89585"/>
                  </a:lnTo>
                  <a:lnTo>
                    <a:pt x="434500" y="91500"/>
                  </a:lnTo>
                  <a:lnTo>
                    <a:pt x="401500" y="94181"/>
                  </a:lnTo>
                  <a:lnTo>
                    <a:pt x="368500" y="95036"/>
                  </a:lnTo>
                  <a:lnTo>
                    <a:pt x="335500" y="94874"/>
                  </a:lnTo>
                  <a:lnTo>
                    <a:pt x="302500" y="94452"/>
                  </a:lnTo>
                  <a:lnTo>
                    <a:pt x="269500" y="94258"/>
                  </a:lnTo>
                  <a:lnTo>
                    <a:pt x="236500" y="93815"/>
                  </a:lnTo>
                  <a:lnTo>
                    <a:pt x="203500" y="91675"/>
                  </a:lnTo>
                  <a:lnTo>
                    <a:pt x="170500" y="89105"/>
                  </a:lnTo>
                  <a:lnTo>
                    <a:pt x="137500" y="88568"/>
                  </a:lnTo>
                  <a:lnTo>
                    <a:pt x="104500" y="89816"/>
                  </a:lnTo>
                  <a:lnTo>
                    <a:pt x="71500" y="92372"/>
                  </a:lnTo>
                  <a:lnTo>
                    <a:pt x="38500" y="93847"/>
                  </a:lnTo>
                  <a:lnTo>
                    <a:pt x="5500" y="94911"/>
                  </a:lnTo>
                  <a:lnTo>
                    <a:pt x="-4214" y="66000"/>
                  </a:lnTo>
                  <a:lnTo>
                    <a:pt x="-646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外界产品项目发布</a:t>
              </a:r>
            </a:p>
          </p:txBody>
        </p:sp>
        <p:sp>
          <p:nvSpPr>
            <p:cNvPr id="417" name="SubTopic">
              <a:extLst>
                <a:ext uri="{FF2B5EF4-FFF2-40B4-BE49-F238E27FC236}">
                  <a16:creationId xmlns:a16="http://schemas.microsoft.com/office/drawing/2014/main" id="{167247E4-011F-A440-BC4C-4B848FE69F7F}"/>
                </a:ext>
              </a:extLst>
            </p:cNvPr>
            <p:cNvSpPr/>
            <p:nvPr/>
          </p:nvSpPr>
          <p:spPr>
            <a:xfrm>
              <a:off x="2798514" y="12897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天使投资</a:t>
              </a:r>
            </a:p>
          </p:txBody>
        </p:sp>
        <p:sp>
          <p:nvSpPr>
            <p:cNvPr id="418" name="SubTopic">
              <a:extLst>
                <a:ext uri="{FF2B5EF4-FFF2-40B4-BE49-F238E27FC236}">
                  <a16:creationId xmlns:a16="http://schemas.microsoft.com/office/drawing/2014/main" id="{7CC00ACE-8141-404C-B9B3-E8DD8E0AEB9A}"/>
                </a:ext>
              </a:extLst>
            </p:cNvPr>
            <p:cNvSpPr/>
            <p:nvPr/>
          </p:nvSpPr>
          <p:spPr>
            <a:xfrm>
              <a:off x="2798514" y="14311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创业服务</a:t>
              </a:r>
            </a:p>
          </p:txBody>
        </p:sp>
        <p:sp>
          <p:nvSpPr>
            <p:cNvPr id="419" name="SubTopic">
              <a:extLst>
                <a:ext uri="{FF2B5EF4-FFF2-40B4-BE49-F238E27FC236}">
                  <a16:creationId xmlns:a16="http://schemas.microsoft.com/office/drawing/2014/main" id="{CC5D7609-7AD3-CB41-A9A8-FC243A12DF19}"/>
                </a:ext>
              </a:extLst>
            </p:cNvPr>
            <p:cNvSpPr/>
            <p:nvPr/>
          </p:nvSpPr>
          <p:spPr>
            <a:xfrm>
              <a:off x="2798514" y="15724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创业培训</a:t>
              </a:r>
            </a:p>
          </p:txBody>
        </p:sp>
        <p:sp>
          <p:nvSpPr>
            <p:cNvPr id="420" name="SubTopic">
              <a:extLst>
                <a:ext uri="{FF2B5EF4-FFF2-40B4-BE49-F238E27FC236}">
                  <a16:creationId xmlns:a16="http://schemas.microsoft.com/office/drawing/2014/main" id="{129C6A96-B420-6F4B-829B-3CF120F3A588}"/>
                </a:ext>
              </a:extLst>
            </p:cNvPr>
            <p:cNvSpPr/>
            <p:nvPr/>
          </p:nvSpPr>
          <p:spPr>
            <a:xfrm>
              <a:off x="2798514" y="171384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众创服务</a:t>
              </a:r>
            </a:p>
          </p:txBody>
        </p:sp>
        <p:sp>
          <p:nvSpPr>
            <p:cNvPr id="421" name="SubTopic">
              <a:extLst>
                <a:ext uri="{FF2B5EF4-FFF2-40B4-BE49-F238E27FC236}">
                  <a16:creationId xmlns:a16="http://schemas.microsoft.com/office/drawing/2014/main" id="{36FBD9ED-0DFD-8440-B3B0-0A9F46B613D4}"/>
                </a:ext>
              </a:extLst>
            </p:cNvPr>
            <p:cNvSpPr/>
            <p:nvPr/>
          </p:nvSpPr>
          <p:spPr>
            <a:xfrm>
              <a:off x="2864514" y="5800622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政府扶持</a:t>
              </a:r>
            </a:p>
          </p:txBody>
        </p:sp>
        <p:sp>
          <p:nvSpPr>
            <p:cNvPr id="422" name="SubTopic">
              <a:extLst>
                <a:ext uri="{FF2B5EF4-FFF2-40B4-BE49-F238E27FC236}">
                  <a16:creationId xmlns:a16="http://schemas.microsoft.com/office/drawing/2014/main" id="{ED34CB11-E43B-2345-BCBF-AE4C421C6B1B}"/>
                </a:ext>
              </a:extLst>
            </p:cNvPr>
            <p:cNvSpPr/>
            <p:nvPr/>
          </p:nvSpPr>
          <p:spPr>
            <a:xfrm>
              <a:off x="2435514" y="57299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科委立项</a:t>
              </a:r>
            </a:p>
          </p:txBody>
        </p:sp>
        <p:sp>
          <p:nvSpPr>
            <p:cNvPr id="423" name="SubTopic">
              <a:extLst>
                <a:ext uri="{FF2B5EF4-FFF2-40B4-BE49-F238E27FC236}">
                  <a16:creationId xmlns:a16="http://schemas.microsoft.com/office/drawing/2014/main" id="{854E8BA2-63E8-134B-BFBF-719F3945C878}"/>
                </a:ext>
              </a:extLst>
            </p:cNvPr>
            <p:cNvSpPr/>
            <p:nvPr/>
          </p:nvSpPr>
          <p:spPr>
            <a:xfrm>
              <a:off x="2386014" y="5871298"/>
              <a:ext cx="319000" cy="93500"/>
            </a:xfrm>
            <a:custGeom>
              <a:avLst/>
              <a:gdLst>
                <a:gd name="rtl" fmla="*/ 16500 w 319000"/>
                <a:gd name="rtt" fmla="*/ 24750 h 93500"/>
                <a:gd name="rtr" fmla="*/ 308000 w 319000"/>
                <a:gd name="rtb" fmla="*/ 74250 h 93500"/>
              </a:gdLst>
              <a:ahLst/>
              <a:cxnLst/>
              <a:rect l="rtl" t="rtt" r="rtr" b="rtb"/>
              <a:pathLst>
                <a:path w="3190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17456" y="11000"/>
                  </a:lnTo>
                  <a:lnTo>
                    <a:pt x="318544" y="44000"/>
                  </a:lnTo>
                  <a:lnTo>
                    <a:pt x="320975" y="77000"/>
                  </a:lnTo>
                  <a:lnTo>
                    <a:pt x="302500" y="96790"/>
                  </a:lnTo>
                  <a:lnTo>
                    <a:pt x="269500" y="96179"/>
                  </a:lnTo>
                  <a:lnTo>
                    <a:pt x="236500" y="93115"/>
                  </a:lnTo>
                  <a:lnTo>
                    <a:pt x="203500" y="90034"/>
                  </a:lnTo>
                  <a:lnTo>
                    <a:pt x="170500" y="89585"/>
                  </a:lnTo>
                  <a:lnTo>
                    <a:pt x="137500" y="91500"/>
                  </a:lnTo>
                  <a:lnTo>
                    <a:pt x="104500" y="94181"/>
                  </a:lnTo>
                  <a:lnTo>
                    <a:pt x="71500" y="95036"/>
                  </a:lnTo>
                  <a:lnTo>
                    <a:pt x="38500" y="94874"/>
                  </a:lnTo>
                  <a:lnTo>
                    <a:pt x="5500" y="94452"/>
                  </a:lnTo>
                  <a:lnTo>
                    <a:pt x="-758" y="66000"/>
                  </a:lnTo>
                  <a:lnTo>
                    <a:pt x="-31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镇政府补贴</a:t>
              </a:r>
            </a:p>
          </p:txBody>
        </p:sp>
        <p:sp>
          <p:nvSpPr>
            <p:cNvPr id="424" name="SubTopic">
              <a:extLst>
                <a:ext uri="{FF2B5EF4-FFF2-40B4-BE49-F238E27FC236}">
                  <a16:creationId xmlns:a16="http://schemas.microsoft.com/office/drawing/2014/main" id="{2A2D5706-3C75-5242-AD3D-126FB2F0620F}"/>
                </a:ext>
              </a:extLst>
            </p:cNvPr>
            <p:cNvSpPr/>
            <p:nvPr/>
          </p:nvSpPr>
          <p:spPr>
            <a:xfrm>
              <a:off x="2534514" y="29029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设计装修</a:t>
              </a:r>
            </a:p>
          </p:txBody>
        </p:sp>
        <p:sp>
          <p:nvSpPr>
            <p:cNvPr id="425" name="SubTopic">
              <a:extLst>
                <a:ext uri="{FF2B5EF4-FFF2-40B4-BE49-F238E27FC236}">
                  <a16:creationId xmlns:a16="http://schemas.microsoft.com/office/drawing/2014/main" id="{5116761B-4A0B-624E-BD27-415FA8367D51}"/>
                </a:ext>
              </a:extLst>
            </p:cNvPr>
            <p:cNvSpPr/>
            <p:nvPr/>
          </p:nvSpPr>
          <p:spPr>
            <a:xfrm>
              <a:off x="2105514" y="276159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天鸿圆方</a:t>
              </a:r>
            </a:p>
          </p:txBody>
        </p:sp>
        <p:sp>
          <p:nvSpPr>
            <p:cNvPr id="426" name="SubTopic">
              <a:extLst>
                <a:ext uri="{FF2B5EF4-FFF2-40B4-BE49-F238E27FC236}">
                  <a16:creationId xmlns:a16="http://schemas.microsoft.com/office/drawing/2014/main" id="{753EFAC6-9471-9145-8265-57F02ACCDAE3}"/>
                </a:ext>
              </a:extLst>
            </p:cNvPr>
            <p:cNvSpPr/>
            <p:nvPr/>
          </p:nvSpPr>
          <p:spPr>
            <a:xfrm>
              <a:off x="2105514" y="29029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蓝海华业</a:t>
              </a:r>
            </a:p>
          </p:txBody>
        </p:sp>
        <p:sp>
          <p:nvSpPr>
            <p:cNvPr id="427" name="SubTopic">
              <a:extLst>
                <a:ext uri="{FF2B5EF4-FFF2-40B4-BE49-F238E27FC236}">
                  <a16:creationId xmlns:a16="http://schemas.microsoft.com/office/drawing/2014/main" id="{1BC27D24-173C-9649-ADD8-388499CDE503}"/>
                </a:ext>
              </a:extLst>
            </p:cNvPr>
            <p:cNvSpPr/>
            <p:nvPr/>
          </p:nvSpPr>
          <p:spPr>
            <a:xfrm>
              <a:off x="2105514" y="30442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小泽画室</a:t>
              </a:r>
            </a:p>
          </p:txBody>
        </p:sp>
        <p:sp>
          <p:nvSpPr>
            <p:cNvPr id="428" name="SubTopic">
              <a:extLst>
                <a:ext uri="{FF2B5EF4-FFF2-40B4-BE49-F238E27FC236}">
                  <a16:creationId xmlns:a16="http://schemas.microsoft.com/office/drawing/2014/main" id="{61615C36-0E06-AB40-B91E-7FB9AE357F3F}"/>
                </a:ext>
              </a:extLst>
            </p:cNvPr>
            <p:cNvSpPr/>
            <p:nvPr/>
          </p:nvSpPr>
          <p:spPr>
            <a:xfrm>
              <a:off x="2534514" y="31856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新华书店</a:t>
              </a:r>
            </a:p>
          </p:txBody>
        </p:sp>
        <p:sp>
          <p:nvSpPr>
            <p:cNvPr id="429" name="SubTopic">
              <a:extLst>
                <a:ext uri="{FF2B5EF4-FFF2-40B4-BE49-F238E27FC236}">
                  <a16:creationId xmlns:a16="http://schemas.microsoft.com/office/drawing/2014/main" id="{CA7931D6-4E15-5A4B-B55E-E14E8E521966}"/>
                </a:ext>
              </a:extLst>
            </p:cNvPr>
            <p:cNvSpPr/>
            <p:nvPr/>
          </p:nvSpPr>
          <p:spPr>
            <a:xfrm>
              <a:off x="2963514" y="3114972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合作</a:t>
              </a:r>
            </a:p>
          </p:txBody>
        </p:sp>
        <p:sp>
          <p:nvSpPr>
            <p:cNvPr id="430" name="SubTopic">
              <a:extLst>
                <a:ext uri="{FF2B5EF4-FFF2-40B4-BE49-F238E27FC236}">
                  <a16:creationId xmlns:a16="http://schemas.microsoft.com/office/drawing/2014/main" id="{42D3939D-7BE9-8E4E-B678-A9AAA12E2371}"/>
                </a:ext>
              </a:extLst>
            </p:cNvPr>
            <p:cNvSpPr/>
            <p:nvPr/>
          </p:nvSpPr>
          <p:spPr>
            <a:xfrm>
              <a:off x="2336514" y="3326997"/>
              <a:ext cx="467500" cy="93500"/>
            </a:xfrm>
            <a:custGeom>
              <a:avLst/>
              <a:gdLst>
                <a:gd name="rtl" fmla="*/ 16500 w 467500"/>
                <a:gd name="rtt" fmla="*/ 24750 h 93500"/>
                <a:gd name="rtr" fmla="*/ 456500 w 467500"/>
                <a:gd name="rtb" fmla="*/ 74250 h 93500"/>
              </a:gdLst>
              <a:ahLst/>
              <a:cxnLst/>
              <a:rect l="rtl" t="rtt" r="rtr" b="rtb"/>
              <a:pathLst>
                <a:path w="467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96000" y="-1975"/>
                  </a:lnTo>
                  <a:lnTo>
                    <a:pt x="429000" y="-3290"/>
                  </a:lnTo>
                  <a:lnTo>
                    <a:pt x="462000" y="-2679"/>
                  </a:lnTo>
                  <a:lnTo>
                    <a:pt x="467115" y="27500"/>
                  </a:lnTo>
                  <a:lnTo>
                    <a:pt x="464034" y="60500"/>
                  </a:lnTo>
                  <a:lnTo>
                    <a:pt x="467500" y="89585"/>
                  </a:lnTo>
                  <a:lnTo>
                    <a:pt x="434500" y="91500"/>
                  </a:lnTo>
                  <a:lnTo>
                    <a:pt x="401500" y="94181"/>
                  </a:lnTo>
                  <a:lnTo>
                    <a:pt x="368500" y="95036"/>
                  </a:lnTo>
                  <a:lnTo>
                    <a:pt x="335500" y="94874"/>
                  </a:lnTo>
                  <a:lnTo>
                    <a:pt x="302500" y="94452"/>
                  </a:lnTo>
                  <a:lnTo>
                    <a:pt x="269500" y="94258"/>
                  </a:lnTo>
                  <a:lnTo>
                    <a:pt x="236500" y="93815"/>
                  </a:lnTo>
                  <a:lnTo>
                    <a:pt x="203500" y="91675"/>
                  </a:lnTo>
                  <a:lnTo>
                    <a:pt x="170500" y="89105"/>
                  </a:lnTo>
                  <a:lnTo>
                    <a:pt x="137500" y="88568"/>
                  </a:lnTo>
                  <a:lnTo>
                    <a:pt x="104500" y="89816"/>
                  </a:lnTo>
                  <a:lnTo>
                    <a:pt x="71500" y="92372"/>
                  </a:lnTo>
                  <a:lnTo>
                    <a:pt x="38500" y="93847"/>
                  </a:lnTo>
                  <a:lnTo>
                    <a:pt x="5500" y="94911"/>
                  </a:lnTo>
                  <a:lnTo>
                    <a:pt x="-4214" y="66000"/>
                  </a:lnTo>
                  <a:lnTo>
                    <a:pt x="-6463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运河雏鹰文化传媒</a:t>
              </a:r>
            </a:p>
          </p:txBody>
        </p:sp>
        <p:sp>
          <p:nvSpPr>
            <p:cNvPr id="431" name="SubTopic">
              <a:extLst>
                <a:ext uri="{FF2B5EF4-FFF2-40B4-BE49-F238E27FC236}">
                  <a16:creationId xmlns:a16="http://schemas.microsoft.com/office/drawing/2014/main" id="{C82FE727-78C0-DC43-94CD-BA8A287D0DC5}"/>
                </a:ext>
              </a:extLst>
            </p:cNvPr>
            <p:cNvSpPr/>
            <p:nvPr/>
          </p:nvSpPr>
          <p:spPr>
            <a:xfrm>
              <a:off x="2534514" y="3468347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北京电信</a:t>
              </a:r>
            </a:p>
          </p:txBody>
        </p:sp>
        <p:sp>
          <p:nvSpPr>
            <p:cNvPr id="432" name="SubTopic">
              <a:extLst>
                <a:ext uri="{FF2B5EF4-FFF2-40B4-BE49-F238E27FC236}">
                  <a16:creationId xmlns:a16="http://schemas.microsoft.com/office/drawing/2014/main" id="{310D79C8-35AE-5D41-A74F-8805A6E7A74A}"/>
                </a:ext>
              </a:extLst>
            </p:cNvPr>
            <p:cNvSpPr/>
            <p:nvPr/>
          </p:nvSpPr>
          <p:spPr>
            <a:xfrm>
              <a:off x="2012014" y="47404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店内宣传</a:t>
              </a:r>
            </a:p>
          </p:txBody>
        </p:sp>
        <p:sp>
          <p:nvSpPr>
            <p:cNvPr id="433" name="SubTopic">
              <a:extLst>
                <a:ext uri="{FF2B5EF4-FFF2-40B4-BE49-F238E27FC236}">
                  <a16:creationId xmlns:a16="http://schemas.microsoft.com/office/drawing/2014/main" id="{A5965615-1BC2-2145-8B9B-12594DE892B1}"/>
                </a:ext>
              </a:extLst>
            </p:cNvPr>
            <p:cNvSpPr/>
            <p:nvPr/>
          </p:nvSpPr>
          <p:spPr>
            <a:xfrm>
              <a:off x="2133014" y="5588598"/>
              <a:ext cx="269500" cy="93500"/>
            </a:xfrm>
            <a:custGeom>
              <a:avLst/>
              <a:gdLst>
                <a:gd name="rtl" fmla="*/ 16500 w 269500"/>
                <a:gd name="rtt" fmla="*/ 24750 h 93500"/>
                <a:gd name="rtr" fmla="*/ 258500 w 269500"/>
                <a:gd name="rtb" fmla="*/ 74250 h 93500"/>
              </a:gdLst>
              <a:ahLst/>
              <a:cxnLst/>
              <a:rect l="rtl" t="rtt" r="rtr" b="rtb"/>
              <a:pathLst>
                <a:path w="269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68352" y="27500"/>
                  </a:lnTo>
                  <a:lnTo>
                    <a:pt x="267956" y="60500"/>
                  </a:lnTo>
                  <a:lnTo>
                    <a:pt x="269500" y="93044"/>
                  </a:lnTo>
                  <a:lnTo>
                    <a:pt x="236500" y="95475"/>
                  </a:lnTo>
                  <a:lnTo>
                    <a:pt x="203500" y="96790"/>
                  </a:lnTo>
                  <a:lnTo>
                    <a:pt x="170500" y="96179"/>
                  </a:lnTo>
                  <a:lnTo>
                    <a:pt x="137500" y="93115"/>
                  </a:lnTo>
                  <a:lnTo>
                    <a:pt x="104500" y="90034"/>
                  </a:lnTo>
                  <a:lnTo>
                    <a:pt x="71500" y="89585"/>
                  </a:lnTo>
                  <a:lnTo>
                    <a:pt x="38500" y="91500"/>
                  </a:lnTo>
                  <a:lnTo>
                    <a:pt x="5500" y="94181"/>
                  </a:lnTo>
                  <a:lnTo>
                    <a:pt x="-1536" y="66000"/>
                  </a:lnTo>
                  <a:lnTo>
                    <a:pt x="-1374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店内宣传</a:t>
              </a:r>
            </a:p>
          </p:txBody>
        </p:sp>
        <p:sp>
          <p:nvSpPr>
            <p:cNvPr id="434" name="SubTopic">
              <a:extLst>
                <a:ext uri="{FF2B5EF4-FFF2-40B4-BE49-F238E27FC236}">
                  <a16:creationId xmlns:a16="http://schemas.microsoft.com/office/drawing/2014/main" id="{8D00AFE9-7D78-4C49-88F8-B984212F7119}"/>
                </a:ext>
              </a:extLst>
            </p:cNvPr>
            <p:cNvSpPr/>
            <p:nvPr/>
          </p:nvSpPr>
          <p:spPr>
            <a:xfrm>
              <a:off x="6027839" y="4671198"/>
              <a:ext cx="368500" cy="93500"/>
            </a:xfrm>
            <a:custGeom>
              <a:avLst/>
              <a:gdLst>
                <a:gd name="rtl" fmla="*/ 16500 w 368500"/>
                <a:gd name="rtt" fmla="*/ 24750 h 93500"/>
                <a:gd name="rtr" fmla="*/ 357500 w 368500"/>
                <a:gd name="rtb" fmla="*/ 74250 h 93500"/>
              </a:gdLst>
              <a:ahLst/>
              <a:cxnLst/>
              <a:rect l="rtl" t="rtt" r="rtr" b="rtb"/>
              <a:pathLst>
                <a:path w="368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98000" y="-1808"/>
                  </a:lnTo>
                  <a:lnTo>
                    <a:pt x="231000" y="-2117"/>
                  </a:lnTo>
                  <a:lnTo>
                    <a:pt x="264000" y="-336"/>
                  </a:lnTo>
                  <a:lnTo>
                    <a:pt x="297000" y="1148"/>
                  </a:lnTo>
                  <a:lnTo>
                    <a:pt x="330000" y="1544"/>
                  </a:lnTo>
                  <a:lnTo>
                    <a:pt x="363000" y="456"/>
                  </a:lnTo>
                  <a:lnTo>
                    <a:pt x="370475" y="27500"/>
                  </a:lnTo>
                  <a:lnTo>
                    <a:pt x="371790" y="60500"/>
                  </a:lnTo>
                  <a:lnTo>
                    <a:pt x="368500" y="96179"/>
                  </a:lnTo>
                  <a:lnTo>
                    <a:pt x="335500" y="93115"/>
                  </a:lnTo>
                  <a:lnTo>
                    <a:pt x="302500" y="90034"/>
                  </a:lnTo>
                  <a:lnTo>
                    <a:pt x="269500" y="89585"/>
                  </a:lnTo>
                  <a:lnTo>
                    <a:pt x="236500" y="91500"/>
                  </a:lnTo>
                  <a:lnTo>
                    <a:pt x="203500" y="94181"/>
                  </a:lnTo>
                  <a:lnTo>
                    <a:pt x="170500" y="95036"/>
                  </a:lnTo>
                  <a:lnTo>
                    <a:pt x="137500" y="94874"/>
                  </a:lnTo>
                  <a:lnTo>
                    <a:pt x="104500" y="94452"/>
                  </a:lnTo>
                  <a:lnTo>
                    <a:pt x="71500" y="94258"/>
                  </a:lnTo>
                  <a:lnTo>
                    <a:pt x="38500" y="93815"/>
                  </a:lnTo>
                  <a:lnTo>
                    <a:pt x="5500" y="91675"/>
                  </a:lnTo>
                  <a:lnTo>
                    <a:pt x="4395" y="66000"/>
                  </a:lnTo>
                  <a:lnTo>
                    <a:pt x="4932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504">
                  <a:solidFill>
                    <a:srgbClr val="FFFFFF"/>
                  </a:solidFill>
                  <a:latin typeface="STSong"/>
                </a:rPr>
                <a:t>京东无人超市</a:t>
              </a:r>
            </a:p>
          </p:txBody>
        </p:sp>
        <p:sp>
          <p:nvSpPr>
            <p:cNvPr id="435" name="SubTopic">
              <a:extLst>
                <a:ext uri="{FF2B5EF4-FFF2-40B4-BE49-F238E27FC236}">
                  <a16:creationId xmlns:a16="http://schemas.microsoft.com/office/drawing/2014/main" id="{53C3D464-70EB-2446-89A9-E93E6288F445}"/>
                </a:ext>
              </a:extLst>
            </p:cNvPr>
            <p:cNvSpPr/>
            <p:nvPr/>
          </p:nvSpPr>
          <p:spPr>
            <a:xfrm>
              <a:off x="2633514" y="2054847"/>
              <a:ext cx="170500" cy="93500"/>
            </a:xfrm>
            <a:custGeom>
              <a:avLst/>
              <a:gdLst>
                <a:gd name="rtl" fmla="*/ 16500 w 170500"/>
                <a:gd name="rtt" fmla="*/ 24750 h 93500"/>
                <a:gd name="rtr" fmla="*/ 159500 w 170500"/>
                <a:gd name="rtb" fmla="*/ 74250 h 93500"/>
              </a:gdLst>
              <a:ahLst/>
              <a:cxnLst/>
              <a:rect l="rtl" t="rtt" r="rtr" b="rtb"/>
              <a:pathLst>
                <a:path w="170500" h="93500">
                  <a:moveTo>
                    <a:pt x="0" y="0"/>
                  </a:moveTo>
                  <a:lnTo>
                    <a:pt x="33000" y="1957"/>
                  </a:lnTo>
                  <a:lnTo>
                    <a:pt x="66000" y="1734"/>
                  </a:lnTo>
                  <a:lnTo>
                    <a:pt x="99000" y="1322"/>
                  </a:lnTo>
                  <a:lnTo>
                    <a:pt x="132000" y="1133"/>
                  </a:lnTo>
                  <a:lnTo>
                    <a:pt x="165000" y="-68"/>
                  </a:lnTo>
                  <a:lnTo>
                    <a:pt x="172308" y="27500"/>
                  </a:lnTo>
                  <a:lnTo>
                    <a:pt x="172617" y="60500"/>
                  </a:lnTo>
                  <a:lnTo>
                    <a:pt x="170500" y="93836"/>
                  </a:lnTo>
                  <a:lnTo>
                    <a:pt x="137500" y="92352"/>
                  </a:lnTo>
                  <a:lnTo>
                    <a:pt x="104500" y="91956"/>
                  </a:lnTo>
                  <a:lnTo>
                    <a:pt x="71500" y="93044"/>
                  </a:lnTo>
                  <a:lnTo>
                    <a:pt x="38500" y="95475"/>
                  </a:lnTo>
                  <a:lnTo>
                    <a:pt x="5500" y="96790"/>
                  </a:lnTo>
                  <a:lnTo>
                    <a:pt x="-2679" y="66000"/>
                  </a:lnTo>
                  <a:lnTo>
                    <a:pt x="385" y="3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165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504">
                  <a:solidFill>
                    <a:srgbClr val="FFFFFF"/>
                  </a:solidFill>
                  <a:latin typeface="STSong"/>
                </a:rPr>
                <a:t>万科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58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1E38C25-4FAB-4B49-A05D-36B92E34ACA9}"/>
              </a:ext>
            </a:extLst>
          </p:cNvPr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4" name="五边形 8">
              <a:extLst>
                <a:ext uri="{FF2B5EF4-FFF2-40B4-BE49-F238E27FC236}">
                  <a16:creationId xmlns:a16="http://schemas.microsoft.com/office/drawing/2014/main" id="{C801B6F2-9CE5-4B41-85D2-CCAF914EF486}"/>
                </a:ext>
              </a:extLst>
            </p:cNvPr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选址情况</a:t>
              </a:r>
            </a:p>
          </p:txBody>
        </p:sp>
        <p:sp>
          <p:nvSpPr>
            <p:cNvPr id="5" name="燕尾形 9">
              <a:extLst>
                <a:ext uri="{FF2B5EF4-FFF2-40B4-BE49-F238E27FC236}">
                  <a16:creationId xmlns:a16="http://schemas.microsoft.com/office/drawing/2014/main" id="{00FE5053-0F6E-9045-A79E-5B89039544D7}"/>
                </a:ext>
              </a:extLst>
            </p:cNvPr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E9C2DE4-0A30-6E4B-B7ED-F54B4D30907C}"/>
              </a:ext>
            </a:extLst>
          </p:cNvPr>
          <p:cNvSpPr txBox="1"/>
          <p:nvPr/>
        </p:nvSpPr>
        <p:spPr>
          <a:xfrm>
            <a:off x="5324764" y="32512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dirty="0"/>
              <a:t>1</a:t>
            </a:r>
            <a:r>
              <a:rPr kumimoji="1" lang="zh-Hans" altLang="en-US" sz="2400" dirty="0"/>
              <a:t> 首开万科城市之光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9F6D8-D0C9-3C48-A437-F6E04F56A11A}"/>
              </a:ext>
            </a:extLst>
          </p:cNvPr>
          <p:cNvSpPr txBox="1"/>
          <p:nvPr/>
        </p:nvSpPr>
        <p:spPr>
          <a:xfrm>
            <a:off x="633553" y="2108184"/>
            <a:ext cx="173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装修已完成</a:t>
            </a:r>
            <a:endParaRPr kumimoji="1" lang="en-US" altLang="zh-Hans" dirty="0"/>
          </a:p>
          <a:p>
            <a:r>
              <a:rPr kumimoji="1" lang="en-US" altLang="zh-Hans" dirty="0"/>
              <a:t>1500M²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AA922A-E7D7-D648-BEDD-AE8E0016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67" y="1072424"/>
            <a:ext cx="9038247" cy="54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1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1A505B-5C19-E649-A812-EF0FCBEF3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4963" y="2244436"/>
            <a:ext cx="8573655" cy="448887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1E38C25-4FAB-4B49-A05D-36B92E34ACA9}"/>
              </a:ext>
            </a:extLst>
          </p:cNvPr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4" name="五边形 8">
              <a:extLst>
                <a:ext uri="{FF2B5EF4-FFF2-40B4-BE49-F238E27FC236}">
                  <a16:creationId xmlns:a16="http://schemas.microsoft.com/office/drawing/2014/main" id="{C801B6F2-9CE5-4B41-85D2-CCAF914EF486}"/>
                </a:ext>
              </a:extLst>
            </p:cNvPr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选址情况</a:t>
              </a:r>
            </a:p>
          </p:txBody>
        </p:sp>
        <p:sp>
          <p:nvSpPr>
            <p:cNvPr id="5" name="燕尾形 9">
              <a:extLst>
                <a:ext uri="{FF2B5EF4-FFF2-40B4-BE49-F238E27FC236}">
                  <a16:creationId xmlns:a16="http://schemas.microsoft.com/office/drawing/2014/main" id="{00FE5053-0F6E-9045-A79E-5B89039544D7}"/>
                </a:ext>
              </a:extLst>
            </p:cNvPr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E9C2DE4-0A30-6E4B-B7ED-F54B4D30907C}"/>
              </a:ext>
            </a:extLst>
          </p:cNvPr>
          <p:cNvSpPr txBox="1"/>
          <p:nvPr/>
        </p:nvSpPr>
        <p:spPr>
          <a:xfrm>
            <a:off x="5324764" y="325120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张家湾科技创新大厦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9F6D8-D0C9-3C48-A437-F6E04F56A11A}"/>
              </a:ext>
            </a:extLst>
          </p:cNvPr>
          <p:cNvSpPr txBox="1"/>
          <p:nvPr/>
        </p:nvSpPr>
        <p:spPr>
          <a:xfrm>
            <a:off x="1844963" y="1321106"/>
            <a:ext cx="4900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北临  行政办公区</a:t>
            </a:r>
            <a:r>
              <a:rPr kumimoji="1" lang="en-US" altLang="zh-CN" dirty="0"/>
              <a:t>3</a:t>
            </a:r>
            <a:r>
              <a:rPr kumimoji="1" lang="en-US" altLang="zh-Hans" dirty="0"/>
              <a:t>km</a:t>
            </a:r>
            <a:r>
              <a:rPr kumimoji="1" lang="zh-CN" altLang="en-US" dirty="0"/>
              <a:t>        南临  环球影城</a:t>
            </a:r>
            <a:r>
              <a:rPr kumimoji="1" lang="en-US" altLang="zh-CN" dirty="0"/>
              <a:t>3</a:t>
            </a:r>
            <a:r>
              <a:rPr kumimoji="1" lang="en-US" altLang="zh-Hans" dirty="0"/>
              <a:t>km</a:t>
            </a:r>
            <a:endParaRPr kumimoji="1" lang="en-US" altLang="zh-CN" dirty="0"/>
          </a:p>
          <a:p>
            <a:r>
              <a:rPr kumimoji="1" lang="en-US" altLang="zh-Hans" dirty="0"/>
              <a:t>2060M²</a:t>
            </a:r>
            <a:r>
              <a:rPr kumimoji="1" lang="zh-Hans" altLang="en-US" dirty="0"/>
              <a:t>（不含公共区域）</a:t>
            </a:r>
            <a:endParaRPr kumimoji="1" lang="en-US" altLang="zh-Hans" dirty="0"/>
          </a:p>
          <a:p>
            <a:r>
              <a:rPr kumimoji="1" lang="zh-Hans" altLang="en-US" dirty="0"/>
              <a:t>房租约 </a:t>
            </a:r>
            <a:r>
              <a:rPr kumimoji="1" lang="en-US" altLang="zh-Hans" dirty="0"/>
              <a:t>2.1</a:t>
            </a:r>
            <a:r>
              <a:rPr kumimoji="1" lang="zh-Hans" altLang="en-US" dirty="0"/>
              <a:t>元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每平方米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每天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95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7ED42B9-BFEA-4ED3-852C-491CF5D12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620934" y="3155830"/>
            <a:ext cx="6554419" cy="4000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D2CD0A6-6E7F-41A9-B5C9-259A182E9173}"/>
              </a:ext>
            </a:extLst>
          </p:cNvPr>
          <p:cNvSpPr/>
          <p:nvPr/>
        </p:nvSpPr>
        <p:spPr>
          <a:xfrm>
            <a:off x="0" y="8761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18769910&amp;di=17f8e1dc08ac9ce5fcaed48b985a6d6d&amp;imgtype=jpg&amp;er=1&amp;src=http%3A%2F%2Fapp.vi163.com%2Fapp%2F2%2Fassets%2Fimages%2Fconnectors%2Flocal_files.jpg">
            <a:extLst>
              <a:ext uri="{FF2B5EF4-FFF2-40B4-BE49-F238E27FC236}">
                <a16:creationId xmlns:a16="http://schemas.microsoft.com/office/drawing/2014/main" id="{F611A2CA-5E99-4CBE-BCD7-07A2C299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6626" y="1872453"/>
            <a:ext cx="1283377" cy="12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18175569516&amp;di=d70d04aa85c99324d08984ba63e081dd&amp;imgtype=0&amp;src=http%3A%2F%2Fc.hiphotos.baidu.com%2Fexp%2Fw%3D500%2Fsign%3D94dbc7a5f9faaf5184e381bfbc5594ed%2F960a304e251f95ca8b08fd35cd177f3e660952b7.jpg">
            <a:extLst>
              <a:ext uri="{FF2B5EF4-FFF2-40B4-BE49-F238E27FC236}">
                <a16:creationId xmlns:a16="http://schemas.microsoft.com/office/drawing/2014/main" id="{6AB5B266-85D8-43E4-9D09-CA8374C3F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80817" y="3499817"/>
            <a:ext cx="1145343" cy="16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18175637056&amp;di=14b0278e06da5e376e4a00c4ba0e7631&amp;imgtype=0&amp;src=http%3A%2F%2Fpegasus.epweike.com%2FPublic%2Fuploads%2Fintroduce%2F55f24e522a073.png">
            <a:extLst>
              <a:ext uri="{FF2B5EF4-FFF2-40B4-BE49-F238E27FC236}">
                <a16:creationId xmlns:a16="http://schemas.microsoft.com/office/drawing/2014/main" id="{71D760C8-00A7-4194-9210-D0C0EF954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82759" y="3450982"/>
            <a:ext cx="1221769" cy="14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18175709265&amp;di=fab2b30837281b736b2c6d9bd68dc06e&amp;imgtype=0&amp;src=http%3A%2F%2Fimg.sj33.cn%2Fuploads%2Fallimg%2F201401%2F7-140123155154164.jpg">
            <a:extLst>
              <a:ext uri="{FF2B5EF4-FFF2-40B4-BE49-F238E27FC236}">
                <a16:creationId xmlns:a16="http://schemas.microsoft.com/office/drawing/2014/main" id="{07DE395C-0AD6-4AF0-ABB9-583339AE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6626" y="5286377"/>
            <a:ext cx="3156465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18175975191&amp;di=49958805889e7724ebd1a91c8cb6f5ba&amp;imgtype=0&amp;src=http%3A%2F%2Fupload.gezila.com%2Fdata%2F20140524%2F81261400900592.jpg">
            <a:extLst>
              <a:ext uri="{FF2B5EF4-FFF2-40B4-BE49-F238E27FC236}">
                <a16:creationId xmlns:a16="http://schemas.microsoft.com/office/drawing/2014/main" id="{175E761E-EB0E-4248-BA7C-0FF18BD3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1" b="93333" l="4138" r="96207">
                        <a14:foregroundMark x1="7759" y1="76543" x2="95123" y2="84646"/>
                        <a14:foregroundMark x1="97534" y1="80986" x2="95172" y2="68395"/>
                        <a14:foregroundMark x1="95172" y1="68395" x2="29483" y2="73580"/>
                        <a14:foregroundMark x1="29483" y1="73580" x2="4483" y2="70370"/>
                        <a14:foregroundMark x1="4310" y1="88395" x2="76897" y2="73827"/>
                        <a14:foregroundMark x1="76897" y1="73827" x2="88448" y2="74815"/>
                        <a14:foregroundMark x1="88448" y1="74815" x2="81379" y2="82469"/>
                        <a14:foregroundMark x1="81379" y1="82469" x2="7931" y2="82716"/>
                        <a14:foregroundMark x1="37759" y1="8395" x2="27241" y2="14815"/>
                        <a14:foregroundMark x1="27241" y1="14815" x2="18621" y2="32593"/>
                        <a14:foregroundMark x1="18621" y1="32593" x2="18103" y2="49136"/>
                        <a14:foregroundMark x1="18103" y1="49136" x2="30517" y2="70864"/>
                        <a14:foregroundMark x1="30517" y1="70864" x2="48448" y2="82716"/>
                        <a14:foregroundMark x1="48448" y1="82716" x2="62069" y2="81975"/>
                        <a14:foregroundMark x1="62069" y1="81975" x2="70172" y2="73580"/>
                        <a14:foregroundMark x1="70172" y1="73580" x2="76379" y2="41481"/>
                        <a14:foregroundMark x1="76379" y1="41481" x2="73621" y2="28148"/>
                        <a14:foregroundMark x1="73621" y1="28148" x2="52586" y2="13333"/>
                        <a14:foregroundMark x1="52586" y1="13333" x2="28448" y2="12346"/>
                        <a14:foregroundMark x1="28448" y1="12346" x2="27931" y2="12593"/>
                        <a14:foregroundMark x1="67759" y1="9383" x2="77414" y2="14321"/>
                        <a14:foregroundMark x1="77414" y1="14321" x2="76034" y2="30123"/>
                        <a14:foregroundMark x1="76034" y1="30123" x2="68793" y2="40247"/>
                        <a14:foregroundMark x1="64483" y1="10617" x2="40862" y2="10123"/>
                        <a14:foregroundMark x1="96379" y1="79506" x2="67069" y2="89630"/>
                        <a14:foregroundMark x1="67069" y1="89630" x2="10000" y2="84691"/>
                        <a14:foregroundMark x1="61724" y1="93333" x2="84483" y2="85926"/>
                        <a14:foregroundMark x1="84483" y1="85926" x2="92759" y2="79753"/>
                        <a14:foregroundMark x1="92759" y1="79753" x2="93966" y2="71605"/>
                        <a14:backgroundMark x1="98793" y1="81481" x2="96897" y2="9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0003" y="1762285"/>
            <a:ext cx="2260611" cy="15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361304-9ED4-4AA3-8BDC-C2FEE42EAB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300" y="3450982"/>
            <a:ext cx="1990725" cy="15565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74B323-B7DB-4FE3-86F1-6338F2526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136" y="1850470"/>
            <a:ext cx="1221715" cy="1246648"/>
          </a:xfrm>
          <a:prstGeom prst="rect">
            <a:avLst/>
          </a:prstGeom>
        </p:spPr>
      </p:pic>
      <p:pic>
        <p:nvPicPr>
          <p:cNvPr id="1038" name="Picture 14" descr="https://timgsa.baidu.com/timg?image&amp;quality=80&amp;size=b9999_10000&amp;sec=1518176362818&amp;di=271d328d5b081c8351fed9a6493ba977&amp;imgtype=jpg&amp;src=http%3A%2F%2Fimg0.imgtn.bdimg.com%2Fit%2Fu%3D349016040%2C1688335136%26fm%3D214%26gp%3D0.jpg">
            <a:extLst>
              <a:ext uri="{FF2B5EF4-FFF2-40B4-BE49-F238E27FC236}">
                <a16:creationId xmlns:a16="http://schemas.microsoft.com/office/drawing/2014/main" id="{96B79D39-600D-4BDB-BD7E-F190BBADD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25678" y="5070799"/>
            <a:ext cx="2847095" cy="13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F724B2-297A-4A6A-84A0-53152DB865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5373" y="1872453"/>
            <a:ext cx="1581267" cy="15220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F2F428A-5868-4819-820F-37D18CB701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860" y="3429000"/>
            <a:ext cx="1386234" cy="138623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F9C3A71-0FF1-4F0D-A002-316AC6A6291D}"/>
              </a:ext>
            </a:extLst>
          </p:cNvPr>
          <p:cNvSpPr/>
          <p:nvPr/>
        </p:nvSpPr>
        <p:spPr>
          <a:xfrm>
            <a:off x="6546739" y="483179"/>
            <a:ext cx="32624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spc="600" dirty="0">
                <a:blipFill>
                  <a:blip r:embed="rId16"/>
                  <a:stretch>
                    <a:fillRect/>
                  </a:stretch>
                </a:blipFill>
                <a:cs typeface="+mn-ea"/>
                <a:sym typeface="+mn-lt"/>
              </a:rPr>
              <a:t>合作单位</a:t>
            </a:r>
            <a:endParaRPr lang="zh-CN" altLang="en-US" sz="5400" dirty="0"/>
          </a:p>
        </p:txBody>
      </p:sp>
      <p:sp>
        <p:nvSpPr>
          <p:cNvPr id="34" name="PA_文本框 2">
            <a:extLst>
              <a:ext uri="{FF2B5EF4-FFF2-40B4-BE49-F238E27FC236}">
                <a16:creationId xmlns:a16="http://schemas.microsoft.com/office/drawing/2014/main" id="{B2FFC47F-2451-41FC-8FB5-AECEB117E1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4706" y="3097118"/>
            <a:ext cx="397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accent1"/>
                </a:solidFill>
                <a:cs typeface="+mn-ea"/>
                <a:sym typeface="+mn-lt"/>
              </a:rPr>
              <a:t>公邮</a:t>
            </a:r>
            <a:endParaRPr lang="en-US" altLang="zh-CN" sz="2400" b="1" spc="3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cs typeface="+mn-ea"/>
                <a:sym typeface="+mn-lt"/>
              </a:rPr>
              <a:t>tongzhoudream.@163.com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CF046DD-A44F-4C68-A35B-376FD9AD6069}"/>
              </a:ext>
            </a:extLst>
          </p:cNvPr>
          <p:cNvSpPr/>
          <p:nvPr/>
        </p:nvSpPr>
        <p:spPr>
          <a:xfrm>
            <a:off x="96395" y="4074366"/>
            <a:ext cx="420790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accent1"/>
                </a:solidFill>
                <a:cs typeface="+mn-ea"/>
                <a:sym typeface="+mn-lt"/>
              </a:rPr>
              <a:t>联系人</a:t>
            </a:r>
            <a:endParaRPr lang="en-US" altLang="zh-CN" sz="2400" b="1" spc="3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李春山 </a:t>
            </a:r>
            <a:r>
              <a:rPr lang="en-US" altLang="zh-CN" sz="2400" dirty="0">
                <a:cs typeface="+mn-ea"/>
                <a:sym typeface="+mn-lt"/>
              </a:rPr>
              <a:t>18710094110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ECF73DA-1B0B-4B88-A634-C9439CFFCF93}"/>
              </a:ext>
            </a:extLst>
          </p:cNvPr>
          <p:cNvCxnSpPr/>
          <p:nvPr/>
        </p:nvCxnSpPr>
        <p:spPr>
          <a:xfrm>
            <a:off x="4203700" y="1850470"/>
            <a:ext cx="0" cy="4448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1E22609-EFB7-D14D-A4D1-EA9159A617A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09171" y="437732"/>
            <a:ext cx="2408882" cy="10588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D3636C-26EE-BB42-A7BF-D3CA0880D83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800" y="141813"/>
            <a:ext cx="1620472" cy="1620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89FD09-84C6-924D-84AA-22DA74AA69E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2947"/>
          <a:stretch/>
        </p:blipFill>
        <p:spPr>
          <a:xfrm>
            <a:off x="659903" y="8761"/>
            <a:ext cx="3295995" cy="16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74D5B-6A5C-0845-9E9E-B297CD13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772" y="-1009403"/>
            <a:ext cx="12552218" cy="8359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D9F004-A004-5845-88F0-5B4E797C68BA}"/>
              </a:ext>
            </a:extLst>
          </p:cNvPr>
          <p:cNvSpPr/>
          <p:nvPr/>
        </p:nvSpPr>
        <p:spPr>
          <a:xfrm>
            <a:off x="-761492" y="-1009404"/>
            <a:ext cx="13133938" cy="8359777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2"/>
          </a:p>
        </p:txBody>
      </p:sp>
      <p:sp>
        <p:nvSpPr>
          <p:cNvPr id="2" name="文本框 1"/>
          <p:cNvSpPr txBox="1"/>
          <p:nvPr/>
        </p:nvSpPr>
        <p:spPr>
          <a:xfrm>
            <a:off x="4774232" y="233438"/>
            <a:ext cx="26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1F608B"/>
                </a:solidFill>
                <a:cs typeface="+mn-ea"/>
                <a:sym typeface="+mn-lt"/>
              </a:rPr>
              <a:t>说在前面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5DD1D-5140-4378-8AB8-332108FE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598" y="2231422"/>
            <a:ext cx="2949575" cy="32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1AFCD1-5FF0-4BBF-8B9E-015079CB03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827" y="2231422"/>
            <a:ext cx="2949575" cy="32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294">
            <a:extLst>
              <a:ext uri="{FF2B5EF4-FFF2-40B4-BE49-F238E27FC236}">
                <a16:creationId xmlns:a16="http://schemas.microsoft.com/office/drawing/2014/main" id="{36764081-6D7B-4620-9541-9784CF263915}"/>
              </a:ext>
            </a:extLst>
          </p:cNvPr>
          <p:cNvSpPr txBox="1"/>
          <p:nvPr/>
        </p:nvSpPr>
        <p:spPr>
          <a:xfrm>
            <a:off x="1109076" y="1490785"/>
            <a:ext cx="1995076" cy="29552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92500" lnSpcReduction="20000"/>
          </a:bodyPr>
          <a:lstStyle/>
          <a:p>
            <a:pPr algn="ctr"/>
            <a:r>
              <a:rPr lang="zh-CN" altLang="en-US" sz="2400" b="1" spc="600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历史</a:t>
            </a:r>
          </a:p>
        </p:txBody>
      </p:sp>
      <p:sp>
        <p:nvSpPr>
          <p:cNvPr id="12" name="TextBox 296">
            <a:extLst>
              <a:ext uri="{FF2B5EF4-FFF2-40B4-BE49-F238E27FC236}">
                <a16:creationId xmlns:a16="http://schemas.microsoft.com/office/drawing/2014/main" id="{9373F2F2-8856-4A6A-8677-C80BD6D10A2F}"/>
              </a:ext>
            </a:extLst>
          </p:cNvPr>
          <p:cNvSpPr txBox="1"/>
          <p:nvPr/>
        </p:nvSpPr>
        <p:spPr>
          <a:xfrm>
            <a:off x="5310379" y="1490785"/>
            <a:ext cx="1280922" cy="29552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92500" lnSpcReduction="20000"/>
          </a:bodyPr>
          <a:lstStyle/>
          <a:p>
            <a:pPr algn="ctr"/>
            <a:r>
              <a:rPr lang="zh-CN" altLang="en-US" sz="2400" b="1" spc="600" dirty="0">
                <a:solidFill>
                  <a:schemeClr val="accent2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现代</a:t>
            </a:r>
          </a:p>
        </p:txBody>
      </p:sp>
      <p:sp>
        <p:nvSpPr>
          <p:cNvPr id="13" name="TextBox 298">
            <a:extLst>
              <a:ext uri="{FF2B5EF4-FFF2-40B4-BE49-F238E27FC236}">
                <a16:creationId xmlns:a16="http://schemas.microsoft.com/office/drawing/2014/main" id="{83B01D26-E469-416A-97D5-2E43C4D23DF4}"/>
              </a:ext>
            </a:extLst>
          </p:cNvPr>
          <p:cNvSpPr txBox="1"/>
          <p:nvPr/>
        </p:nvSpPr>
        <p:spPr>
          <a:xfrm>
            <a:off x="9302050" y="1490785"/>
            <a:ext cx="1280922" cy="29552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92500" lnSpcReduction="20000"/>
          </a:bodyPr>
          <a:lstStyle/>
          <a:p>
            <a:pPr algn="ctr"/>
            <a:r>
              <a:rPr lang="zh-CN" altLang="en-US" sz="2400" b="1" spc="600" dirty="0">
                <a:solidFill>
                  <a:schemeClr val="accent3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未来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A33FEA-C2F3-4EA6-A213-6DE08D80C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232" y="2365370"/>
            <a:ext cx="2454211" cy="30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1">
            <a:extLst>
              <a:ext uri="{FF2B5EF4-FFF2-40B4-BE49-F238E27FC236}">
                <a16:creationId xmlns:a16="http://schemas.microsoft.com/office/drawing/2014/main" id="{CC74D3DE-4859-0F41-8AA0-DA304724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14" y="-18232"/>
            <a:ext cx="4167488" cy="276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E2269A04-35DA-8C40-A5BE-6BF2756CA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4" y="2771128"/>
            <a:ext cx="6133909" cy="408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4">
            <a:extLst>
              <a:ext uri="{FF2B5EF4-FFF2-40B4-BE49-F238E27FC236}">
                <a16:creationId xmlns:a16="http://schemas.microsoft.com/office/drawing/2014/main" id="{2D8D9AEB-DC0D-D24C-9E22-8A914E3C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440" y="-14865"/>
            <a:ext cx="4145894" cy="276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8">
            <a:extLst>
              <a:ext uri="{FF2B5EF4-FFF2-40B4-BE49-F238E27FC236}">
                <a16:creationId xmlns:a16="http://schemas.microsoft.com/office/drawing/2014/main" id="{31F006B4-7FD3-5B49-A98D-6296283A25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2871" y="11198"/>
            <a:ext cx="6053987" cy="699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C802D1-4A01-B448-A711-26F049CA402A}"/>
              </a:ext>
            </a:extLst>
          </p:cNvPr>
          <p:cNvSpPr/>
          <p:nvPr/>
        </p:nvSpPr>
        <p:spPr>
          <a:xfrm>
            <a:off x="-30576" y="-103184"/>
            <a:ext cx="12262406" cy="7246934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2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C322D6D0-A0D7-4C44-9776-5AEB667BE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640707"/>
              </p:ext>
            </p:extLst>
          </p:nvPr>
        </p:nvGraphicFramePr>
        <p:xfrm>
          <a:off x="7860546" y="209794"/>
          <a:ext cx="3898154" cy="278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9" name="PA_00e6aa4c-33c1-4c4c-8d0d-59f2d3a7bcb8">
            <a:extLst>
              <a:ext uri="{FF2B5EF4-FFF2-40B4-BE49-F238E27FC236}">
                <a16:creationId xmlns:a16="http://schemas.microsoft.com/office/drawing/2014/main" id="{40AEB64D-6F19-6D43-9DA9-9663D1BBB1D2}"/>
              </a:ext>
            </a:extLst>
          </p:cNvPr>
          <p:cNvGrpSpPr>
            <a:grpSpLocks noChangeAspect="1"/>
          </p:cNvGrpSpPr>
          <p:nvPr/>
        </p:nvGrpSpPr>
        <p:grpSpPr>
          <a:xfrm>
            <a:off x="660839" y="2760584"/>
            <a:ext cx="8121747" cy="3728577"/>
            <a:chOff x="1408973" y="1916832"/>
            <a:chExt cx="8121747" cy="3728577"/>
          </a:xfrm>
        </p:grpSpPr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695C546D-20E2-4443-B5BE-09B51A40E40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3778822" y="4448489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9A120D14-15AB-ED48-88E7-AF71624C9E22}"/>
                </a:ext>
              </a:extLst>
            </p:cNvPr>
            <p:cNvCxnSpPr>
              <a:cxnSpLocks/>
            </p:cNvCxnSpPr>
            <p:nvPr/>
          </p:nvCxnSpPr>
          <p:spPr>
            <a:xfrm>
              <a:off x="4890458" y="3982484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0">
              <a:extLst>
                <a:ext uri="{FF2B5EF4-FFF2-40B4-BE49-F238E27FC236}">
                  <a16:creationId xmlns:a16="http://schemas.microsoft.com/office/drawing/2014/main" id="{D73DA681-E37B-2444-970C-3CB14CBA438C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70" y="3061260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1">
              <a:extLst>
                <a:ext uri="{FF2B5EF4-FFF2-40B4-BE49-F238E27FC236}">
                  <a16:creationId xmlns:a16="http://schemas.microsoft.com/office/drawing/2014/main" id="{16A599A8-4D34-754F-96BB-3D507A90203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5990042" y="3524227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81BABF9B-CA68-0B49-BBA2-18A19ED85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256" y="1916832"/>
              <a:ext cx="1130464" cy="1130464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C054F11-B858-654A-9C7A-4A5AAEC8EE71}"/>
                </a:ext>
              </a:extLst>
            </p:cNvPr>
            <p:cNvSpPr/>
            <p:nvPr/>
          </p:nvSpPr>
          <p:spPr>
            <a:xfrm>
              <a:off x="4533016" y="3655582"/>
              <a:ext cx="653802" cy="653803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24219D9-701D-374A-9455-D09EE918BEDC}"/>
                </a:ext>
              </a:extLst>
            </p:cNvPr>
            <p:cNvSpPr/>
            <p:nvPr/>
          </p:nvSpPr>
          <p:spPr>
            <a:xfrm>
              <a:off x="6719417" y="2739332"/>
              <a:ext cx="653802" cy="65380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17780EB-755F-2B40-8BE7-D3FC340EAB35}"/>
                </a:ext>
              </a:extLst>
            </p:cNvPr>
            <p:cNvSpPr/>
            <p:nvPr/>
          </p:nvSpPr>
          <p:spPr>
            <a:xfrm>
              <a:off x="8109954" y="2739332"/>
              <a:ext cx="653802" cy="653803"/>
            </a:xfrm>
            <a:prstGeom prst="ellipse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04D5D92-A025-6640-AF5E-208140BA3DF8}"/>
                </a:ext>
              </a:extLst>
            </p:cNvPr>
            <p:cNvSpPr/>
            <p:nvPr/>
          </p:nvSpPr>
          <p:spPr>
            <a:xfrm>
              <a:off x="3655322" y="4579844"/>
              <a:ext cx="653802" cy="653803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961271-4CDF-4840-A79C-AB9A6E722A44}"/>
                </a:ext>
              </a:extLst>
            </p:cNvPr>
            <p:cNvSpPr/>
            <p:nvPr/>
          </p:nvSpPr>
          <p:spPr>
            <a:xfrm>
              <a:off x="1408973" y="4168081"/>
              <a:ext cx="2178812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rgbClr val="1F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北京城市副中心</a:t>
              </a:r>
              <a:endParaRPr lang="en-US" altLang="zh-CN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400" b="1" dirty="0">
                  <a:solidFill>
                    <a:srgbClr val="1F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最值得到访</a:t>
              </a:r>
              <a:r>
                <a:rPr lang="zh-CN" altLang="zh-CN" sz="2000" dirty="0">
                  <a:solidFill>
                    <a:srgbClr val="1F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的现代科技文化场所</a:t>
              </a:r>
              <a:endParaRPr lang="en-US" altLang="zh-CN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96D7A54-B508-9445-BB29-74270498EE43}"/>
                </a:ext>
              </a:extLst>
            </p:cNvPr>
            <p:cNvSpPr/>
            <p:nvPr/>
          </p:nvSpPr>
          <p:spPr>
            <a:xfrm>
              <a:off x="5859701" y="3655582"/>
              <a:ext cx="653802" cy="653803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8589611-4384-EA4D-A84C-C928814D6388}"/>
              </a:ext>
            </a:extLst>
          </p:cNvPr>
          <p:cNvSpPr/>
          <p:nvPr/>
        </p:nvSpPr>
        <p:spPr>
          <a:xfrm>
            <a:off x="2315254" y="3508236"/>
            <a:ext cx="2560143" cy="10156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年轻人北京</a:t>
            </a:r>
            <a:r>
              <a:rPr lang="zh-CN" altLang="zh-CN" sz="2400" b="1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十大必去</a:t>
            </a:r>
            <a:r>
              <a:rPr lang="zh-CN" altLang="zh-CN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的书店和咖啡厅</a:t>
            </a:r>
            <a:endParaRPr lang="en-US" altLang="zh-CN" sz="2000" dirty="0">
              <a:solidFill>
                <a:srgbClr val="1F60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B09263-BF20-534B-B2FB-48D2F275F83F}"/>
              </a:ext>
            </a:extLst>
          </p:cNvPr>
          <p:cNvSpPr/>
          <p:nvPr/>
        </p:nvSpPr>
        <p:spPr>
          <a:xfrm>
            <a:off x="4634269" y="5292241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时尚达人</a:t>
            </a:r>
            <a:r>
              <a:rPr lang="zh-CN" altLang="en-US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必到自拍景点</a:t>
            </a:r>
            <a:endParaRPr lang="en-US" altLang="zh-CN" sz="2000" dirty="0">
              <a:solidFill>
                <a:srgbClr val="1F60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620D27-C1EA-474D-A376-67B4F25C311C}"/>
              </a:ext>
            </a:extLst>
          </p:cNvPr>
          <p:cNvSpPr/>
          <p:nvPr/>
        </p:nvSpPr>
        <p:spPr>
          <a:xfrm>
            <a:off x="5299283" y="2370515"/>
            <a:ext cx="17546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时尚科技</a:t>
            </a:r>
            <a:r>
              <a:rPr lang="zh-CN" altLang="en-US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产品首选发布地</a:t>
            </a:r>
            <a:endParaRPr lang="en-US" altLang="zh-CN" sz="2000" dirty="0">
              <a:solidFill>
                <a:srgbClr val="1F608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B584D3-17E1-154C-B37C-1805DD0E8C4E}"/>
              </a:ext>
            </a:extLst>
          </p:cNvPr>
          <p:cNvSpPr/>
          <p:nvPr/>
        </p:nvSpPr>
        <p:spPr>
          <a:xfrm>
            <a:off x="8015623" y="3891048"/>
            <a:ext cx="25477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面向</a:t>
            </a:r>
            <a:r>
              <a:rPr lang="zh-CN" altLang="en-US" sz="2400" b="1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青年读物首发</a:t>
            </a:r>
            <a:r>
              <a:rPr lang="zh-CN" altLang="en-US" sz="2000" dirty="0">
                <a:solidFill>
                  <a:srgbClr val="1F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签售热门场所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3CD2D1-BB4D-C241-BBD8-8F8E1EBEA28A}"/>
              </a:ext>
            </a:extLst>
          </p:cNvPr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26" name="五边形 8">
              <a:extLst>
                <a:ext uri="{FF2B5EF4-FFF2-40B4-BE49-F238E27FC236}">
                  <a16:creationId xmlns:a16="http://schemas.microsoft.com/office/drawing/2014/main" id="{EDA154A1-CB01-CB49-BFA4-DA48BC28678F}"/>
                </a:ext>
              </a:extLst>
            </p:cNvPr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27" name="燕尾形 9">
              <a:extLst>
                <a:ext uri="{FF2B5EF4-FFF2-40B4-BE49-F238E27FC236}">
                  <a16:creationId xmlns:a16="http://schemas.microsoft.com/office/drawing/2014/main" id="{96CA22FB-A084-9145-9C34-DE392443368D}"/>
                </a:ext>
              </a:extLst>
            </p:cNvPr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KSO_Shape">
            <a:extLst>
              <a:ext uri="{FF2B5EF4-FFF2-40B4-BE49-F238E27FC236}">
                <a16:creationId xmlns:a16="http://schemas.microsoft.com/office/drawing/2014/main" id="{BAA32F05-F916-374A-8DB1-55A0510CCA9B}"/>
              </a:ext>
            </a:extLst>
          </p:cNvPr>
          <p:cNvSpPr>
            <a:spLocks/>
          </p:cNvSpPr>
          <p:nvPr/>
        </p:nvSpPr>
        <p:spPr bwMode="auto">
          <a:xfrm>
            <a:off x="3887804" y="4535924"/>
            <a:ext cx="467420" cy="481867"/>
          </a:xfrm>
          <a:custGeom>
            <a:avLst/>
            <a:gdLst>
              <a:gd name="T0" fmla="*/ 1479542 w 2700"/>
              <a:gd name="T1" fmla="*/ 1396279 h 2780"/>
              <a:gd name="T2" fmla="*/ 1438139 w 2700"/>
              <a:gd name="T3" fmla="*/ 1405346 h 2780"/>
              <a:gd name="T4" fmla="*/ 1428435 w 2700"/>
              <a:gd name="T5" fmla="*/ 1407289 h 2780"/>
              <a:gd name="T6" fmla="*/ 1388324 w 2700"/>
              <a:gd name="T7" fmla="*/ 1411174 h 2780"/>
              <a:gd name="T8" fmla="*/ 1387678 w 2700"/>
              <a:gd name="T9" fmla="*/ 1411174 h 2780"/>
              <a:gd name="T10" fmla="*/ 1347568 w 2700"/>
              <a:gd name="T11" fmla="*/ 1409879 h 2780"/>
              <a:gd name="T12" fmla="*/ 1339157 w 2700"/>
              <a:gd name="T13" fmla="*/ 1409232 h 2780"/>
              <a:gd name="T14" fmla="*/ 1300988 w 2700"/>
              <a:gd name="T15" fmla="*/ 1403403 h 2780"/>
              <a:gd name="T16" fmla="*/ 1101085 w 2700"/>
              <a:gd name="T17" fmla="*/ 1652739 h 2780"/>
              <a:gd name="T18" fmla="*/ 536310 w 2700"/>
              <a:gd name="T19" fmla="*/ 1652739 h 2780"/>
              <a:gd name="T20" fmla="*/ 177907 w 2700"/>
              <a:gd name="T21" fmla="*/ 942942 h 2780"/>
              <a:gd name="T22" fmla="*/ 177907 w 2700"/>
              <a:gd name="T23" fmla="*/ 939704 h 2780"/>
              <a:gd name="T24" fmla="*/ 177907 w 2700"/>
              <a:gd name="T25" fmla="*/ 937761 h 2780"/>
              <a:gd name="T26" fmla="*/ 176614 w 2700"/>
              <a:gd name="T27" fmla="*/ 901494 h 2780"/>
              <a:gd name="T28" fmla="*/ 177907 w 2700"/>
              <a:gd name="T29" fmla="*/ 901494 h 2780"/>
              <a:gd name="T30" fmla="*/ 273007 w 2700"/>
              <a:gd name="T31" fmla="*/ 792045 h 2780"/>
              <a:gd name="T32" fmla="*/ 1357919 w 2700"/>
              <a:gd name="T33" fmla="*/ 792045 h 2780"/>
              <a:gd name="T34" fmla="*/ 1451077 w 2700"/>
              <a:gd name="T35" fmla="*/ 884656 h 2780"/>
              <a:gd name="T36" fmla="*/ 1451077 w 2700"/>
              <a:gd name="T37" fmla="*/ 884656 h 2780"/>
              <a:gd name="T38" fmla="*/ 1494422 w 2700"/>
              <a:gd name="T39" fmla="*/ 889189 h 2780"/>
              <a:gd name="T40" fmla="*/ 1497657 w 2700"/>
              <a:gd name="T41" fmla="*/ 889837 h 2780"/>
              <a:gd name="T42" fmla="*/ 1575289 w 2700"/>
              <a:gd name="T43" fmla="*/ 913799 h 2780"/>
              <a:gd name="T44" fmla="*/ 1579818 w 2700"/>
              <a:gd name="T45" fmla="*/ 915741 h 2780"/>
              <a:gd name="T46" fmla="*/ 1612164 w 2700"/>
              <a:gd name="T47" fmla="*/ 934523 h 2780"/>
              <a:gd name="T48" fmla="*/ 1612811 w 2700"/>
              <a:gd name="T49" fmla="*/ 935170 h 2780"/>
              <a:gd name="T50" fmla="*/ 1641923 w 2700"/>
              <a:gd name="T51" fmla="*/ 957837 h 2780"/>
              <a:gd name="T52" fmla="*/ 1647099 w 2700"/>
              <a:gd name="T53" fmla="*/ 962370 h 2780"/>
              <a:gd name="T54" fmla="*/ 1670389 w 2700"/>
              <a:gd name="T55" fmla="*/ 988275 h 2780"/>
              <a:gd name="T56" fmla="*/ 1671035 w 2700"/>
              <a:gd name="T57" fmla="*/ 989571 h 2780"/>
              <a:gd name="T58" fmla="*/ 1689797 w 2700"/>
              <a:gd name="T59" fmla="*/ 1019361 h 2780"/>
              <a:gd name="T60" fmla="*/ 1693678 w 2700"/>
              <a:gd name="T61" fmla="*/ 1026485 h 2780"/>
              <a:gd name="T62" fmla="*/ 1706617 w 2700"/>
              <a:gd name="T63" fmla="*/ 1059514 h 2780"/>
              <a:gd name="T64" fmla="*/ 1479542 w 2700"/>
              <a:gd name="T65" fmla="*/ 1396279 h 2780"/>
              <a:gd name="T66" fmla="*/ 478086 w 2700"/>
              <a:gd name="T67" fmla="*/ 901494 h 2780"/>
              <a:gd name="T68" fmla="*/ 319586 w 2700"/>
              <a:gd name="T69" fmla="*/ 901494 h 2780"/>
              <a:gd name="T70" fmla="*/ 601650 w 2700"/>
              <a:gd name="T71" fmla="*/ 1558833 h 2780"/>
              <a:gd name="T72" fmla="*/ 478086 w 2700"/>
              <a:gd name="T73" fmla="*/ 901494 h 2780"/>
              <a:gd name="T74" fmla="*/ 1591462 w 2700"/>
              <a:gd name="T75" fmla="*/ 1093838 h 2780"/>
              <a:gd name="T76" fmla="*/ 1451077 w 2700"/>
              <a:gd name="T77" fmla="*/ 987628 h 2780"/>
              <a:gd name="T78" fmla="*/ 1355331 w 2700"/>
              <a:gd name="T79" fmla="*/ 1306907 h 2780"/>
              <a:gd name="T80" fmla="*/ 1370857 w 2700"/>
              <a:gd name="T81" fmla="*/ 1308850 h 2780"/>
              <a:gd name="T82" fmla="*/ 1377974 w 2700"/>
              <a:gd name="T83" fmla="*/ 1309497 h 2780"/>
              <a:gd name="T84" fmla="*/ 1409026 w 2700"/>
              <a:gd name="T85" fmla="*/ 1308850 h 2780"/>
              <a:gd name="T86" fmla="*/ 1418084 w 2700"/>
              <a:gd name="T87" fmla="*/ 1307555 h 2780"/>
              <a:gd name="T88" fmla="*/ 1451724 w 2700"/>
              <a:gd name="T89" fmla="*/ 1300431 h 2780"/>
              <a:gd name="T90" fmla="*/ 1591462 w 2700"/>
              <a:gd name="T91" fmla="*/ 1093838 h 2780"/>
              <a:gd name="T92" fmla="*/ 907004 w 2700"/>
              <a:gd name="T93" fmla="*/ 735054 h 2780"/>
              <a:gd name="T94" fmla="*/ 859778 w 2700"/>
              <a:gd name="T95" fmla="*/ 345832 h 2780"/>
              <a:gd name="T96" fmla="*/ 999516 w 2700"/>
              <a:gd name="T97" fmla="*/ 0 h 2780"/>
              <a:gd name="T98" fmla="*/ 907004 w 2700"/>
              <a:gd name="T99" fmla="*/ 735054 h 2780"/>
              <a:gd name="T100" fmla="*/ 663109 w 2700"/>
              <a:gd name="T101" fmla="*/ 735054 h 2780"/>
              <a:gd name="T102" fmla="*/ 624293 w 2700"/>
              <a:gd name="T103" fmla="*/ 419013 h 2780"/>
              <a:gd name="T104" fmla="*/ 738801 w 2700"/>
              <a:gd name="T105" fmla="*/ 135354 h 2780"/>
              <a:gd name="T106" fmla="*/ 663109 w 2700"/>
              <a:gd name="T107" fmla="*/ 735054 h 2780"/>
              <a:gd name="T108" fmla="*/ 1462722 w 2700"/>
              <a:gd name="T109" fmla="*/ 1800397 h 2780"/>
              <a:gd name="T110" fmla="*/ 130034 w 2700"/>
              <a:gd name="T111" fmla="*/ 1800397 h 2780"/>
              <a:gd name="T112" fmla="*/ 18761 w 2700"/>
              <a:gd name="T113" fmla="*/ 1692891 h 2780"/>
              <a:gd name="T114" fmla="*/ 1561056 w 2700"/>
              <a:gd name="T115" fmla="*/ 1692891 h 2780"/>
              <a:gd name="T116" fmla="*/ 1462722 w 2700"/>
              <a:gd name="T117" fmla="*/ 1800397 h 278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00" h="2780">
                <a:moveTo>
                  <a:pt x="2287" y="2156"/>
                </a:moveTo>
                <a:cubicBezTo>
                  <a:pt x="2266" y="2162"/>
                  <a:pt x="2244" y="2167"/>
                  <a:pt x="2223" y="2170"/>
                </a:cubicBezTo>
                <a:cubicBezTo>
                  <a:pt x="2218" y="2171"/>
                  <a:pt x="2213" y="2172"/>
                  <a:pt x="2208" y="2173"/>
                </a:cubicBezTo>
                <a:cubicBezTo>
                  <a:pt x="2187" y="2176"/>
                  <a:pt x="2166" y="2178"/>
                  <a:pt x="2146" y="2179"/>
                </a:cubicBezTo>
                <a:cubicBezTo>
                  <a:pt x="2145" y="2179"/>
                  <a:pt x="2145" y="2179"/>
                  <a:pt x="2145" y="2179"/>
                </a:cubicBezTo>
                <a:cubicBezTo>
                  <a:pt x="2124" y="2180"/>
                  <a:pt x="2103" y="2179"/>
                  <a:pt x="2083" y="2177"/>
                </a:cubicBezTo>
                <a:cubicBezTo>
                  <a:pt x="2079" y="2177"/>
                  <a:pt x="2074" y="2176"/>
                  <a:pt x="2070" y="2176"/>
                </a:cubicBezTo>
                <a:cubicBezTo>
                  <a:pt x="2050" y="2174"/>
                  <a:pt x="2030" y="2171"/>
                  <a:pt x="2011" y="2167"/>
                </a:cubicBezTo>
                <a:cubicBezTo>
                  <a:pt x="1935" y="2278"/>
                  <a:pt x="1834" y="2435"/>
                  <a:pt x="1702" y="2552"/>
                </a:cubicBezTo>
                <a:cubicBezTo>
                  <a:pt x="1669" y="2552"/>
                  <a:pt x="866" y="2552"/>
                  <a:pt x="829" y="2552"/>
                </a:cubicBezTo>
                <a:cubicBezTo>
                  <a:pt x="364" y="2311"/>
                  <a:pt x="288" y="1656"/>
                  <a:pt x="275" y="1456"/>
                </a:cubicBezTo>
                <a:cubicBezTo>
                  <a:pt x="275" y="1455"/>
                  <a:pt x="275" y="1453"/>
                  <a:pt x="275" y="1451"/>
                </a:cubicBezTo>
                <a:cubicBezTo>
                  <a:pt x="275" y="1448"/>
                  <a:pt x="275" y="1448"/>
                  <a:pt x="275" y="1448"/>
                </a:cubicBezTo>
                <a:cubicBezTo>
                  <a:pt x="273" y="1413"/>
                  <a:pt x="273" y="1392"/>
                  <a:pt x="273" y="1392"/>
                </a:cubicBezTo>
                <a:cubicBezTo>
                  <a:pt x="275" y="1392"/>
                  <a:pt x="275" y="1392"/>
                  <a:pt x="275" y="1392"/>
                </a:cubicBezTo>
                <a:cubicBezTo>
                  <a:pt x="275" y="1311"/>
                  <a:pt x="340" y="1223"/>
                  <a:pt x="422" y="1223"/>
                </a:cubicBezTo>
                <a:cubicBezTo>
                  <a:pt x="2099" y="1223"/>
                  <a:pt x="2099" y="1223"/>
                  <a:pt x="2099" y="1223"/>
                </a:cubicBezTo>
                <a:cubicBezTo>
                  <a:pt x="2171" y="1223"/>
                  <a:pt x="2231" y="1297"/>
                  <a:pt x="2243" y="1366"/>
                </a:cubicBezTo>
                <a:cubicBezTo>
                  <a:pt x="2243" y="1366"/>
                  <a:pt x="2243" y="1366"/>
                  <a:pt x="2243" y="1366"/>
                </a:cubicBezTo>
                <a:cubicBezTo>
                  <a:pt x="2266" y="1367"/>
                  <a:pt x="2288" y="1369"/>
                  <a:pt x="2310" y="1373"/>
                </a:cubicBezTo>
                <a:cubicBezTo>
                  <a:pt x="2312" y="1373"/>
                  <a:pt x="2313" y="1373"/>
                  <a:pt x="2315" y="1374"/>
                </a:cubicBezTo>
                <a:cubicBezTo>
                  <a:pt x="2357" y="1381"/>
                  <a:pt x="2398" y="1393"/>
                  <a:pt x="2435" y="1411"/>
                </a:cubicBezTo>
                <a:cubicBezTo>
                  <a:pt x="2437" y="1412"/>
                  <a:pt x="2439" y="1413"/>
                  <a:pt x="2442" y="1414"/>
                </a:cubicBezTo>
                <a:cubicBezTo>
                  <a:pt x="2459" y="1423"/>
                  <a:pt x="2477" y="1432"/>
                  <a:pt x="2492" y="1443"/>
                </a:cubicBezTo>
                <a:cubicBezTo>
                  <a:pt x="2493" y="1443"/>
                  <a:pt x="2493" y="1443"/>
                  <a:pt x="2493" y="1444"/>
                </a:cubicBezTo>
                <a:cubicBezTo>
                  <a:pt x="2509" y="1454"/>
                  <a:pt x="2524" y="1466"/>
                  <a:pt x="2538" y="1479"/>
                </a:cubicBezTo>
                <a:cubicBezTo>
                  <a:pt x="2541" y="1481"/>
                  <a:pt x="2543" y="1484"/>
                  <a:pt x="2546" y="1486"/>
                </a:cubicBezTo>
                <a:cubicBezTo>
                  <a:pt x="2559" y="1499"/>
                  <a:pt x="2571" y="1512"/>
                  <a:pt x="2582" y="1526"/>
                </a:cubicBezTo>
                <a:cubicBezTo>
                  <a:pt x="2582" y="1526"/>
                  <a:pt x="2583" y="1527"/>
                  <a:pt x="2583" y="1528"/>
                </a:cubicBezTo>
                <a:cubicBezTo>
                  <a:pt x="2594" y="1542"/>
                  <a:pt x="2604" y="1558"/>
                  <a:pt x="2612" y="1574"/>
                </a:cubicBezTo>
                <a:cubicBezTo>
                  <a:pt x="2614" y="1577"/>
                  <a:pt x="2616" y="1581"/>
                  <a:pt x="2618" y="1585"/>
                </a:cubicBezTo>
                <a:cubicBezTo>
                  <a:pt x="2626" y="1602"/>
                  <a:pt x="2633" y="1619"/>
                  <a:pt x="2638" y="1636"/>
                </a:cubicBezTo>
                <a:cubicBezTo>
                  <a:pt x="2700" y="1848"/>
                  <a:pt x="2543" y="2081"/>
                  <a:pt x="2287" y="2156"/>
                </a:cubicBezTo>
                <a:close/>
                <a:moveTo>
                  <a:pt x="739" y="1392"/>
                </a:moveTo>
                <a:cubicBezTo>
                  <a:pt x="494" y="1392"/>
                  <a:pt x="494" y="1392"/>
                  <a:pt x="494" y="1392"/>
                </a:cubicBezTo>
                <a:cubicBezTo>
                  <a:pt x="494" y="1392"/>
                  <a:pt x="462" y="2161"/>
                  <a:pt x="930" y="2407"/>
                </a:cubicBezTo>
                <a:cubicBezTo>
                  <a:pt x="565" y="1693"/>
                  <a:pt x="739" y="1392"/>
                  <a:pt x="739" y="1392"/>
                </a:cubicBezTo>
                <a:close/>
                <a:moveTo>
                  <a:pt x="2460" y="1689"/>
                </a:moveTo>
                <a:cubicBezTo>
                  <a:pt x="2433" y="1597"/>
                  <a:pt x="2347" y="1537"/>
                  <a:pt x="2243" y="1525"/>
                </a:cubicBezTo>
                <a:cubicBezTo>
                  <a:pt x="2237" y="1643"/>
                  <a:pt x="2203" y="1825"/>
                  <a:pt x="2095" y="2018"/>
                </a:cubicBezTo>
                <a:cubicBezTo>
                  <a:pt x="2103" y="2019"/>
                  <a:pt x="2111" y="2021"/>
                  <a:pt x="2119" y="2021"/>
                </a:cubicBezTo>
                <a:cubicBezTo>
                  <a:pt x="2123" y="2021"/>
                  <a:pt x="2126" y="2022"/>
                  <a:pt x="2130" y="2022"/>
                </a:cubicBezTo>
                <a:cubicBezTo>
                  <a:pt x="2146" y="2023"/>
                  <a:pt x="2162" y="2022"/>
                  <a:pt x="2178" y="2021"/>
                </a:cubicBezTo>
                <a:cubicBezTo>
                  <a:pt x="2183" y="2020"/>
                  <a:pt x="2187" y="2020"/>
                  <a:pt x="2192" y="2019"/>
                </a:cubicBezTo>
                <a:cubicBezTo>
                  <a:pt x="2209" y="2017"/>
                  <a:pt x="2227" y="2013"/>
                  <a:pt x="2244" y="2008"/>
                </a:cubicBezTo>
                <a:cubicBezTo>
                  <a:pt x="2401" y="1962"/>
                  <a:pt x="2498" y="1819"/>
                  <a:pt x="2460" y="1689"/>
                </a:cubicBezTo>
                <a:close/>
                <a:moveTo>
                  <a:pt x="1402" y="1135"/>
                </a:moveTo>
                <a:cubicBezTo>
                  <a:pt x="1716" y="713"/>
                  <a:pt x="1402" y="608"/>
                  <a:pt x="1329" y="534"/>
                </a:cubicBezTo>
                <a:cubicBezTo>
                  <a:pt x="1255" y="460"/>
                  <a:pt x="1187" y="59"/>
                  <a:pt x="1545" y="0"/>
                </a:cubicBezTo>
                <a:cubicBezTo>
                  <a:pt x="1142" y="412"/>
                  <a:pt x="2182" y="605"/>
                  <a:pt x="1402" y="1135"/>
                </a:cubicBezTo>
                <a:close/>
                <a:moveTo>
                  <a:pt x="1025" y="1135"/>
                </a:moveTo>
                <a:cubicBezTo>
                  <a:pt x="1282" y="789"/>
                  <a:pt x="1025" y="707"/>
                  <a:pt x="965" y="647"/>
                </a:cubicBezTo>
                <a:cubicBezTo>
                  <a:pt x="905" y="587"/>
                  <a:pt x="849" y="257"/>
                  <a:pt x="1142" y="209"/>
                </a:cubicBezTo>
                <a:cubicBezTo>
                  <a:pt x="813" y="546"/>
                  <a:pt x="1664" y="701"/>
                  <a:pt x="1025" y="1135"/>
                </a:cubicBezTo>
                <a:close/>
                <a:moveTo>
                  <a:pt x="2261" y="2780"/>
                </a:moveTo>
                <a:cubicBezTo>
                  <a:pt x="2099" y="2780"/>
                  <a:pt x="402" y="2780"/>
                  <a:pt x="201" y="2780"/>
                </a:cubicBezTo>
                <a:cubicBezTo>
                  <a:pt x="0" y="2780"/>
                  <a:pt x="29" y="2614"/>
                  <a:pt x="29" y="2614"/>
                </a:cubicBezTo>
                <a:cubicBezTo>
                  <a:pt x="2413" y="2614"/>
                  <a:pt x="2413" y="2614"/>
                  <a:pt x="2413" y="2614"/>
                </a:cubicBezTo>
                <a:cubicBezTo>
                  <a:pt x="2413" y="2614"/>
                  <a:pt x="2422" y="2780"/>
                  <a:pt x="2261" y="2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12854102-9D4D-374A-9E9B-48C5A5E77DE1}"/>
              </a:ext>
            </a:extLst>
          </p:cNvPr>
          <p:cNvSpPr>
            <a:spLocks/>
          </p:cNvSpPr>
          <p:nvPr/>
        </p:nvSpPr>
        <p:spPr bwMode="auto">
          <a:xfrm>
            <a:off x="5183038" y="4648256"/>
            <a:ext cx="510860" cy="347385"/>
          </a:xfrm>
          <a:custGeom>
            <a:avLst/>
            <a:gdLst>
              <a:gd name="T0" fmla="*/ 2147483646 w 4851"/>
              <a:gd name="T1" fmla="*/ 2147483646 h 3297"/>
              <a:gd name="T2" fmla="*/ 2147483646 w 4851"/>
              <a:gd name="T3" fmla="*/ 2147483646 h 3297"/>
              <a:gd name="T4" fmla="*/ 2147483646 w 4851"/>
              <a:gd name="T5" fmla="*/ 2147483646 h 3297"/>
              <a:gd name="T6" fmla="*/ 2147483646 w 4851"/>
              <a:gd name="T7" fmla="*/ 2147483646 h 3297"/>
              <a:gd name="T8" fmla="*/ 2147483646 w 4851"/>
              <a:gd name="T9" fmla="*/ 2147483646 h 3297"/>
              <a:gd name="T10" fmla="*/ 2147483646 w 4851"/>
              <a:gd name="T11" fmla="*/ 0 h 3297"/>
              <a:gd name="T12" fmla="*/ 2147483646 w 4851"/>
              <a:gd name="T13" fmla="*/ 2147483646 h 3297"/>
              <a:gd name="T14" fmla="*/ 2147483646 w 4851"/>
              <a:gd name="T15" fmla="*/ 2147483646 h 3297"/>
              <a:gd name="T16" fmla="*/ 2147483646 w 4851"/>
              <a:gd name="T17" fmla="*/ 2147483646 h 3297"/>
              <a:gd name="T18" fmla="*/ 2147483646 w 4851"/>
              <a:gd name="T19" fmla="*/ 2147483646 h 3297"/>
              <a:gd name="T20" fmla="*/ 2147483646 w 4851"/>
              <a:gd name="T21" fmla="*/ 2147483646 h 3297"/>
              <a:gd name="T22" fmla="*/ 2147483646 w 4851"/>
              <a:gd name="T23" fmla="*/ 2147483646 h 3297"/>
              <a:gd name="T24" fmla="*/ 2147483646 w 4851"/>
              <a:gd name="T25" fmla="*/ 2147483646 h 3297"/>
              <a:gd name="T26" fmla="*/ 2147483646 w 4851"/>
              <a:gd name="T27" fmla="*/ 2147483646 h 3297"/>
              <a:gd name="T28" fmla="*/ 2147483646 w 4851"/>
              <a:gd name="T29" fmla="*/ 2147483646 h 3297"/>
              <a:gd name="T30" fmla="*/ 2147483646 w 4851"/>
              <a:gd name="T31" fmla="*/ 2147483646 h 3297"/>
              <a:gd name="T32" fmla="*/ 2147483646 w 4851"/>
              <a:gd name="T33" fmla="*/ 2147483646 h 3297"/>
              <a:gd name="T34" fmla="*/ 2147483646 w 4851"/>
              <a:gd name="T35" fmla="*/ 2147483646 h 3297"/>
              <a:gd name="T36" fmla="*/ 2147483646 w 4851"/>
              <a:gd name="T37" fmla="*/ 2147483646 h 3297"/>
              <a:gd name="T38" fmla="*/ 2147483646 w 4851"/>
              <a:gd name="T39" fmla="*/ 2147483646 h 3297"/>
              <a:gd name="T40" fmla="*/ 2147483646 w 4851"/>
              <a:gd name="T41" fmla="*/ 2147483646 h 3297"/>
              <a:gd name="T42" fmla="*/ 2147483646 w 4851"/>
              <a:gd name="T43" fmla="*/ 2147483646 h 3297"/>
              <a:gd name="T44" fmla="*/ 2147483646 w 4851"/>
              <a:gd name="T45" fmla="*/ 2147483646 h 3297"/>
              <a:gd name="T46" fmla="*/ 2147483646 w 4851"/>
              <a:gd name="T47" fmla="*/ 2147483646 h 3297"/>
              <a:gd name="T48" fmla="*/ 2147483646 w 4851"/>
              <a:gd name="T49" fmla="*/ 2147483646 h 3297"/>
              <a:gd name="T50" fmla="*/ 2147483646 w 4851"/>
              <a:gd name="T51" fmla="*/ 2147483646 h 3297"/>
              <a:gd name="T52" fmla="*/ 2147483646 w 4851"/>
              <a:gd name="T53" fmla="*/ 2147483646 h 3297"/>
              <a:gd name="T54" fmla="*/ 2147483646 w 4851"/>
              <a:gd name="T55" fmla="*/ 2147483646 h 3297"/>
              <a:gd name="T56" fmla="*/ 2147483646 w 4851"/>
              <a:gd name="T57" fmla="*/ 2147483646 h 3297"/>
              <a:gd name="T58" fmla="*/ 2147483646 w 4851"/>
              <a:gd name="T59" fmla="*/ 2147483646 h 3297"/>
              <a:gd name="T60" fmla="*/ 2147483646 w 4851"/>
              <a:gd name="T61" fmla="*/ 2147483646 h 3297"/>
              <a:gd name="T62" fmla="*/ 2147483646 w 4851"/>
              <a:gd name="T63" fmla="*/ 2147483646 h 3297"/>
              <a:gd name="T64" fmla="*/ 2147483646 w 4851"/>
              <a:gd name="T65" fmla="*/ 2147483646 h 3297"/>
              <a:gd name="T66" fmla="*/ 2147483646 w 4851"/>
              <a:gd name="T67" fmla="*/ 2147483646 h 3297"/>
              <a:gd name="T68" fmla="*/ 2147483646 w 4851"/>
              <a:gd name="T69" fmla="*/ 2147483646 h 3297"/>
              <a:gd name="T70" fmla="*/ 2147483646 w 4851"/>
              <a:gd name="T71" fmla="*/ 2147483646 h 3297"/>
              <a:gd name="T72" fmla="*/ 2147483646 w 4851"/>
              <a:gd name="T73" fmla="*/ 2147483646 h 3297"/>
              <a:gd name="T74" fmla="*/ 2147483646 w 4851"/>
              <a:gd name="T75" fmla="*/ 2147483646 h 3297"/>
              <a:gd name="T76" fmla="*/ 2147483646 w 4851"/>
              <a:gd name="T77" fmla="*/ 2147483646 h 3297"/>
              <a:gd name="T78" fmla="*/ 2147483646 w 4851"/>
              <a:gd name="T79" fmla="*/ 2147483646 h 3297"/>
              <a:gd name="T80" fmla="*/ 2147483646 w 4851"/>
              <a:gd name="T81" fmla="*/ 2147483646 h 3297"/>
              <a:gd name="T82" fmla="*/ 2147483646 w 4851"/>
              <a:gd name="T83" fmla="*/ 2147483646 h 3297"/>
              <a:gd name="T84" fmla="*/ 2147483646 w 4851"/>
              <a:gd name="T85" fmla="*/ 2147483646 h 3297"/>
              <a:gd name="T86" fmla="*/ 2147483646 w 4851"/>
              <a:gd name="T87" fmla="*/ 2147483646 h 3297"/>
              <a:gd name="T88" fmla="*/ 2147483646 w 4851"/>
              <a:gd name="T89" fmla="*/ 2147483646 h 3297"/>
              <a:gd name="T90" fmla="*/ 2147483646 w 4851"/>
              <a:gd name="T91" fmla="*/ 2147483646 h 3297"/>
              <a:gd name="T92" fmla="*/ 2147483646 w 4851"/>
              <a:gd name="T93" fmla="*/ 2147483646 h 3297"/>
              <a:gd name="T94" fmla="*/ 2147483646 w 4851"/>
              <a:gd name="T95" fmla="*/ 2147483646 h 3297"/>
              <a:gd name="T96" fmla="*/ 2147483646 w 4851"/>
              <a:gd name="T97" fmla="*/ 2147483646 h 3297"/>
              <a:gd name="T98" fmla="*/ 2147483646 w 4851"/>
              <a:gd name="T99" fmla="*/ 2147483646 h 3297"/>
              <a:gd name="T100" fmla="*/ 2147483646 w 4851"/>
              <a:gd name="T101" fmla="*/ 2147483646 h 3297"/>
              <a:gd name="T102" fmla="*/ 2147483646 w 4851"/>
              <a:gd name="T103" fmla="*/ 2147483646 h 3297"/>
              <a:gd name="T104" fmla="*/ 2147483646 w 4851"/>
              <a:gd name="T105" fmla="*/ 2147483646 h 3297"/>
              <a:gd name="T106" fmla="*/ 2147483646 w 4851"/>
              <a:gd name="T107" fmla="*/ 2147483646 h 3297"/>
              <a:gd name="T108" fmla="*/ 2147483646 w 4851"/>
              <a:gd name="T109" fmla="*/ 2147483646 h 3297"/>
              <a:gd name="T110" fmla="*/ 2147483646 w 4851"/>
              <a:gd name="T111" fmla="*/ 2147483646 h 3297"/>
              <a:gd name="T112" fmla="*/ 2147483646 w 4851"/>
              <a:gd name="T113" fmla="*/ 2147483646 h 3297"/>
              <a:gd name="T114" fmla="*/ 2147483646 w 4851"/>
              <a:gd name="T115" fmla="*/ 2147483646 h 3297"/>
              <a:gd name="T116" fmla="*/ 2147483646 w 4851"/>
              <a:gd name="T117" fmla="*/ 2147483646 h 3297"/>
              <a:gd name="T118" fmla="*/ 2147483646 w 4851"/>
              <a:gd name="T119" fmla="*/ 2147483646 h 3297"/>
              <a:gd name="T120" fmla="*/ 2147483646 w 4851"/>
              <a:gd name="T121" fmla="*/ 2147483646 h 329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851" h="3297">
                <a:moveTo>
                  <a:pt x="591" y="229"/>
                </a:moveTo>
                <a:lnTo>
                  <a:pt x="1468" y="182"/>
                </a:lnTo>
                <a:lnTo>
                  <a:pt x="1477" y="182"/>
                </a:lnTo>
                <a:lnTo>
                  <a:pt x="1486" y="183"/>
                </a:lnTo>
                <a:lnTo>
                  <a:pt x="1495" y="185"/>
                </a:lnTo>
                <a:lnTo>
                  <a:pt x="1503" y="187"/>
                </a:lnTo>
                <a:lnTo>
                  <a:pt x="1512" y="192"/>
                </a:lnTo>
                <a:lnTo>
                  <a:pt x="1520" y="196"/>
                </a:lnTo>
                <a:lnTo>
                  <a:pt x="1528" y="201"/>
                </a:lnTo>
                <a:lnTo>
                  <a:pt x="1535" y="207"/>
                </a:lnTo>
                <a:lnTo>
                  <a:pt x="1541" y="213"/>
                </a:lnTo>
                <a:lnTo>
                  <a:pt x="1547" y="220"/>
                </a:lnTo>
                <a:lnTo>
                  <a:pt x="1552" y="227"/>
                </a:lnTo>
                <a:lnTo>
                  <a:pt x="1556" y="235"/>
                </a:lnTo>
                <a:lnTo>
                  <a:pt x="1559" y="243"/>
                </a:lnTo>
                <a:lnTo>
                  <a:pt x="1562" y="252"/>
                </a:lnTo>
                <a:lnTo>
                  <a:pt x="1564" y="261"/>
                </a:lnTo>
                <a:lnTo>
                  <a:pt x="1565" y="270"/>
                </a:lnTo>
                <a:lnTo>
                  <a:pt x="1574" y="450"/>
                </a:lnTo>
                <a:lnTo>
                  <a:pt x="1575" y="460"/>
                </a:lnTo>
                <a:lnTo>
                  <a:pt x="1574" y="469"/>
                </a:lnTo>
                <a:lnTo>
                  <a:pt x="1572" y="478"/>
                </a:lnTo>
                <a:lnTo>
                  <a:pt x="1569" y="486"/>
                </a:lnTo>
                <a:lnTo>
                  <a:pt x="1566" y="495"/>
                </a:lnTo>
                <a:lnTo>
                  <a:pt x="1562" y="503"/>
                </a:lnTo>
                <a:lnTo>
                  <a:pt x="1557" y="511"/>
                </a:lnTo>
                <a:lnTo>
                  <a:pt x="1551" y="518"/>
                </a:lnTo>
                <a:lnTo>
                  <a:pt x="1545" y="524"/>
                </a:lnTo>
                <a:lnTo>
                  <a:pt x="1538" y="529"/>
                </a:lnTo>
                <a:lnTo>
                  <a:pt x="1531" y="534"/>
                </a:lnTo>
                <a:lnTo>
                  <a:pt x="1523" y="539"/>
                </a:lnTo>
                <a:lnTo>
                  <a:pt x="1515" y="542"/>
                </a:lnTo>
                <a:lnTo>
                  <a:pt x="1505" y="545"/>
                </a:lnTo>
                <a:lnTo>
                  <a:pt x="1496" y="547"/>
                </a:lnTo>
                <a:lnTo>
                  <a:pt x="1487" y="548"/>
                </a:lnTo>
                <a:lnTo>
                  <a:pt x="611" y="594"/>
                </a:lnTo>
                <a:lnTo>
                  <a:pt x="601" y="594"/>
                </a:lnTo>
                <a:lnTo>
                  <a:pt x="591" y="593"/>
                </a:lnTo>
                <a:lnTo>
                  <a:pt x="582" y="591"/>
                </a:lnTo>
                <a:lnTo>
                  <a:pt x="574" y="588"/>
                </a:lnTo>
                <a:lnTo>
                  <a:pt x="566" y="585"/>
                </a:lnTo>
                <a:lnTo>
                  <a:pt x="558" y="581"/>
                </a:lnTo>
                <a:lnTo>
                  <a:pt x="550" y="576"/>
                </a:lnTo>
                <a:lnTo>
                  <a:pt x="544" y="570"/>
                </a:lnTo>
                <a:lnTo>
                  <a:pt x="537" y="564"/>
                </a:lnTo>
                <a:lnTo>
                  <a:pt x="532" y="557"/>
                </a:lnTo>
                <a:lnTo>
                  <a:pt x="527" y="550"/>
                </a:lnTo>
                <a:lnTo>
                  <a:pt x="522" y="542"/>
                </a:lnTo>
                <a:lnTo>
                  <a:pt x="519" y="534"/>
                </a:lnTo>
                <a:lnTo>
                  <a:pt x="516" y="525"/>
                </a:lnTo>
                <a:lnTo>
                  <a:pt x="514" y="516"/>
                </a:lnTo>
                <a:lnTo>
                  <a:pt x="513" y="507"/>
                </a:lnTo>
                <a:lnTo>
                  <a:pt x="504" y="327"/>
                </a:lnTo>
                <a:lnTo>
                  <a:pt x="504" y="317"/>
                </a:lnTo>
                <a:lnTo>
                  <a:pt x="505" y="308"/>
                </a:lnTo>
                <a:lnTo>
                  <a:pt x="506" y="299"/>
                </a:lnTo>
                <a:lnTo>
                  <a:pt x="509" y="290"/>
                </a:lnTo>
                <a:lnTo>
                  <a:pt x="513" y="281"/>
                </a:lnTo>
                <a:lnTo>
                  <a:pt x="517" y="273"/>
                </a:lnTo>
                <a:lnTo>
                  <a:pt x="522" y="266"/>
                </a:lnTo>
                <a:lnTo>
                  <a:pt x="527" y="259"/>
                </a:lnTo>
                <a:lnTo>
                  <a:pt x="533" y="253"/>
                </a:lnTo>
                <a:lnTo>
                  <a:pt x="540" y="247"/>
                </a:lnTo>
                <a:lnTo>
                  <a:pt x="548" y="242"/>
                </a:lnTo>
                <a:lnTo>
                  <a:pt x="555" y="238"/>
                </a:lnTo>
                <a:lnTo>
                  <a:pt x="564" y="234"/>
                </a:lnTo>
                <a:lnTo>
                  <a:pt x="572" y="232"/>
                </a:lnTo>
                <a:lnTo>
                  <a:pt x="581" y="230"/>
                </a:lnTo>
                <a:lnTo>
                  <a:pt x="591" y="229"/>
                </a:lnTo>
                <a:close/>
                <a:moveTo>
                  <a:pt x="4851" y="688"/>
                </a:moveTo>
                <a:lnTo>
                  <a:pt x="3851" y="633"/>
                </a:lnTo>
                <a:lnTo>
                  <a:pt x="3645" y="0"/>
                </a:lnTo>
                <a:lnTo>
                  <a:pt x="2123" y="0"/>
                </a:lnTo>
                <a:lnTo>
                  <a:pt x="1951" y="628"/>
                </a:lnTo>
                <a:lnTo>
                  <a:pt x="3" y="748"/>
                </a:lnTo>
                <a:lnTo>
                  <a:pt x="1" y="1066"/>
                </a:lnTo>
                <a:lnTo>
                  <a:pt x="0" y="1385"/>
                </a:lnTo>
                <a:lnTo>
                  <a:pt x="0" y="2022"/>
                </a:lnTo>
                <a:lnTo>
                  <a:pt x="0" y="2659"/>
                </a:lnTo>
                <a:lnTo>
                  <a:pt x="1" y="3297"/>
                </a:lnTo>
                <a:lnTo>
                  <a:pt x="1821" y="3297"/>
                </a:lnTo>
                <a:lnTo>
                  <a:pt x="1785" y="3265"/>
                </a:lnTo>
                <a:lnTo>
                  <a:pt x="1752" y="3233"/>
                </a:lnTo>
                <a:lnTo>
                  <a:pt x="1725" y="3205"/>
                </a:lnTo>
                <a:lnTo>
                  <a:pt x="1698" y="3177"/>
                </a:lnTo>
                <a:lnTo>
                  <a:pt x="1673" y="3148"/>
                </a:lnTo>
                <a:lnTo>
                  <a:pt x="1648" y="3118"/>
                </a:lnTo>
                <a:lnTo>
                  <a:pt x="1625" y="3089"/>
                </a:lnTo>
                <a:lnTo>
                  <a:pt x="1601" y="3057"/>
                </a:lnTo>
                <a:lnTo>
                  <a:pt x="1578" y="3027"/>
                </a:lnTo>
                <a:lnTo>
                  <a:pt x="1557" y="2996"/>
                </a:lnTo>
                <a:lnTo>
                  <a:pt x="1536" y="2963"/>
                </a:lnTo>
                <a:lnTo>
                  <a:pt x="1517" y="2931"/>
                </a:lnTo>
                <a:lnTo>
                  <a:pt x="1497" y="2898"/>
                </a:lnTo>
                <a:lnTo>
                  <a:pt x="1479" y="2864"/>
                </a:lnTo>
                <a:lnTo>
                  <a:pt x="1461" y="2831"/>
                </a:lnTo>
                <a:lnTo>
                  <a:pt x="1445" y="2797"/>
                </a:lnTo>
                <a:lnTo>
                  <a:pt x="1429" y="2763"/>
                </a:lnTo>
                <a:lnTo>
                  <a:pt x="1414" y="2727"/>
                </a:lnTo>
                <a:lnTo>
                  <a:pt x="1399" y="2693"/>
                </a:lnTo>
                <a:lnTo>
                  <a:pt x="1386" y="2656"/>
                </a:lnTo>
                <a:lnTo>
                  <a:pt x="1374" y="2621"/>
                </a:lnTo>
                <a:lnTo>
                  <a:pt x="1363" y="2585"/>
                </a:lnTo>
                <a:lnTo>
                  <a:pt x="1352" y="2548"/>
                </a:lnTo>
                <a:lnTo>
                  <a:pt x="1343" y="2511"/>
                </a:lnTo>
                <a:lnTo>
                  <a:pt x="1334" y="2475"/>
                </a:lnTo>
                <a:lnTo>
                  <a:pt x="1326" y="2437"/>
                </a:lnTo>
                <a:lnTo>
                  <a:pt x="1319" y="2400"/>
                </a:lnTo>
                <a:lnTo>
                  <a:pt x="1313" y="2362"/>
                </a:lnTo>
                <a:lnTo>
                  <a:pt x="1307" y="2324"/>
                </a:lnTo>
                <a:lnTo>
                  <a:pt x="1303" y="2286"/>
                </a:lnTo>
                <a:lnTo>
                  <a:pt x="1299" y="2247"/>
                </a:lnTo>
                <a:lnTo>
                  <a:pt x="1297" y="2209"/>
                </a:lnTo>
                <a:lnTo>
                  <a:pt x="1296" y="2170"/>
                </a:lnTo>
                <a:lnTo>
                  <a:pt x="1295" y="2131"/>
                </a:lnTo>
                <a:lnTo>
                  <a:pt x="1296" y="2092"/>
                </a:lnTo>
                <a:lnTo>
                  <a:pt x="1297" y="2054"/>
                </a:lnTo>
                <a:lnTo>
                  <a:pt x="1299" y="2015"/>
                </a:lnTo>
                <a:lnTo>
                  <a:pt x="1303" y="1977"/>
                </a:lnTo>
                <a:lnTo>
                  <a:pt x="1307" y="1938"/>
                </a:lnTo>
                <a:lnTo>
                  <a:pt x="1313" y="1901"/>
                </a:lnTo>
                <a:lnTo>
                  <a:pt x="1319" y="1863"/>
                </a:lnTo>
                <a:lnTo>
                  <a:pt x="1326" y="1825"/>
                </a:lnTo>
                <a:lnTo>
                  <a:pt x="1334" y="1788"/>
                </a:lnTo>
                <a:lnTo>
                  <a:pt x="1343" y="1751"/>
                </a:lnTo>
                <a:lnTo>
                  <a:pt x="1352" y="1714"/>
                </a:lnTo>
                <a:lnTo>
                  <a:pt x="1363" y="1678"/>
                </a:lnTo>
                <a:lnTo>
                  <a:pt x="1374" y="1642"/>
                </a:lnTo>
                <a:lnTo>
                  <a:pt x="1386" y="1605"/>
                </a:lnTo>
                <a:lnTo>
                  <a:pt x="1399" y="1570"/>
                </a:lnTo>
                <a:lnTo>
                  <a:pt x="1414" y="1535"/>
                </a:lnTo>
                <a:lnTo>
                  <a:pt x="1429" y="1500"/>
                </a:lnTo>
                <a:lnTo>
                  <a:pt x="1445" y="1466"/>
                </a:lnTo>
                <a:lnTo>
                  <a:pt x="1461" y="1432"/>
                </a:lnTo>
                <a:lnTo>
                  <a:pt x="1479" y="1398"/>
                </a:lnTo>
                <a:lnTo>
                  <a:pt x="1497" y="1365"/>
                </a:lnTo>
                <a:lnTo>
                  <a:pt x="1517" y="1332"/>
                </a:lnTo>
                <a:lnTo>
                  <a:pt x="1536" y="1299"/>
                </a:lnTo>
                <a:lnTo>
                  <a:pt x="1557" y="1267"/>
                </a:lnTo>
                <a:lnTo>
                  <a:pt x="1578" y="1236"/>
                </a:lnTo>
                <a:lnTo>
                  <a:pt x="1601" y="1204"/>
                </a:lnTo>
                <a:lnTo>
                  <a:pt x="1625" y="1174"/>
                </a:lnTo>
                <a:lnTo>
                  <a:pt x="1648" y="1144"/>
                </a:lnTo>
                <a:lnTo>
                  <a:pt x="1673" y="1114"/>
                </a:lnTo>
                <a:lnTo>
                  <a:pt x="1698" y="1086"/>
                </a:lnTo>
                <a:lnTo>
                  <a:pt x="1725" y="1058"/>
                </a:lnTo>
                <a:lnTo>
                  <a:pt x="1752" y="1030"/>
                </a:lnTo>
                <a:lnTo>
                  <a:pt x="1779" y="1002"/>
                </a:lnTo>
                <a:lnTo>
                  <a:pt x="1808" y="976"/>
                </a:lnTo>
                <a:lnTo>
                  <a:pt x="1837" y="951"/>
                </a:lnTo>
                <a:lnTo>
                  <a:pt x="1866" y="926"/>
                </a:lnTo>
                <a:lnTo>
                  <a:pt x="1896" y="902"/>
                </a:lnTo>
                <a:lnTo>
                  <a:pt x="1927" y="879"/>
                </a:lnTo>
                <a:lnTo>
                  <a:pt x="1958" y="856"/>
                </a:lnTo>
                <a:lnTo>
                  <a:pt x="1989" y="835"/>
                </a:lnTo>
                <a:lnTo>
                  <a:pt x="2021" y="815"/>
                </a:lnTo>
                <a:lnTo>
                  <a:pt x="2054" y="794"/>
                </a:lnTo>
                <a:lnTo>
                  <a:pt x="2086" y="775"/>
                </a:lnTo>
                <a:lnTo>
                  <a:pt x="2119" y="757"/>
                </a:lnTo>
                <a:lnTo>
                  <a:pt x="2154" y="739"/>
                </a:lnTo>
                <a:lnTo>
                  <a:pt x="2188" y="723"/>
                </a:lnTo>
                <a:lnTo>
                  <a:pt x="2222" y="707"/>
                </a:lnTo>
                <a:lnTo>
                  <a:pt x="2257" y="691"/>
                </a:lnTo>
                <a:lnTo>
                  <a:pt x="2292" y="677"/>
                </a:lnTo>
                <a:lnTo>
                  <a:pt x="2327" y="664"/>
                </a:lnTo>
                <a:lnTo>
                  <a:pt x="2364" y="652"/>
                </a:lnTo>
                <a:lnTo>
                  <a:pt x="2400" y="641"/>
                </a:lnTo>
                <a:lnTo>
                  <a:pt x="2437" y="630"/>
                </a:lnTo>
                <a:lnTo>
                  <a:pt x="2473" y="621"/>
                </a:lnTo>
                <a:lnTo>
                  <a:pt x="2510" y="612"/>
                </a:lnTo>
                <a:lnTo>
                  <a:pt x="2548" y="604"/>
                </a:lnTo>
                <a:lnTo>
                  <a:pt x="2585" y="596"/>
                </a:lnTo>
                <a:lnTo>
                  <a:pt x="2623" y="590"/>
                </a:lnTo>
                <a:lnTo>
                  <a:pt x="2661" y="585"/>
                </a:lnTo>
                <a:lnTo>
                  <a:pt x="2699" y="581"/>
                </a:lnTo>
                <a:lnTo>
                  <a:pt x="2738" y="578"/>
                </a:lnTo>
                <a:lnTo>
                  <a:pt x="2776" y="575"/>
                </a:lnTo>
                <a:lnTo>
                  <a:pt x="2814" y="574"/>
                </a:lnTo>
                <a:lnTo>
                  <a:pt x="2854" y="573"/>
                </a:lnTo>
                <a:lnTo>
                  <a:pt x="2892" y="574"/>
                </a:lnTo>
                <a:lnTo>
                  <a:pt x="2930" y="575"/>
                </a:lnTo>
                <a:lnTo>
                  <a:pt x="2970" y="578"/>
                </a:lnTo>
                <a:lnTo>
                  <a:pt x="3008" y="581"/>
                </a:lnTo>
                <a:lnTo>
                  <a:pt x="3046" y="585"/>
                </a:lnTo>
                <a:lnTo>
                  <a:pt x="3084" y="590"/>
                </a:lnTo>
                <a:lnTo>
                  <a:pt x="3121" y="596"/>
                </a:lnTo>
                <a:lnTo>
                  <a:pt x="3160" y="604"/>
                </a:lnTo>
                <a:lnTo>
                  <a:pt x="3197" y="612"/>
                </a:lnTo>
                <a:lnTo>
                  <a:pt x="3233" y="621"/>
                </a:lnTo>
                <a:lnTo>
                  <a:pt x="3271" y="630"/>
                </a:lnTo>
                <a:lnTo>
                  <a:pt x="3307" y="641"/>
                </a:lnTo>
                <a:lnTo>
                  <a:pt x="3343" y="652"/>
                </a:lnTo>
                <a:lnTo>
                  <a:pt x="3379" y="664"/>
                </a:lnTo>
                <a:lnTo>
                  <a:pt x="3414" y="677"/>
                </a:lnTo>
                <a:lnTo>
                  <a:pt x="3449" y="691"/>
                </a:lnTo>
                <a:lnTo>
                  <a:pt x="3485" y="707"/>
                </a:lnTo>
                <a:lnTo>
                  <a:pt x="3519" y="723"/>
                </a:lnTo>
                <a:lnTo>
                  <a:pt x="3554" y="739"/>
                </a:lnTo>
                <a:lnTo>
                  <a:pt x="3587" y="757"/>
                </a:lnTo>
                <a:lnTo>
                  <a:pt x="3620" y="775"/>
                </a:lnTo>
                <a:lnTo>
                  <a:pt x="3653" y="794"/>
                </a:lnTo>
                <a:lnTo>
                  <a:pt x="3686" y="815"/>
                </a:lnTo>
                <a:lnTo>
                  <a:pt x="3717" y="835"/>
                </a:lnTo>
                <a:lnTo>
                  <a:pt x="3749" y="856"/>
                </a:lnTo>
                <a:lnTo>
                  <a:pt x="3780" y="879"/>
                </a:lnTo>
                <a:lnTo>
                  <a:pt x="3811" y="902"/>
                </a:lnTo>
                <a:lnTo>
                  <a:pt x="3840" y="926"/>
                </a:lnTo>
                <a:lnTo>
                  <a:pt x="3870" y="951"/>
                </a:lnTo>
                <a:lnTo>
                  <a:pt x="3899" y="976"/>
                </a:lnTo>
                <a:lnTo>
                  <a:pt x="3927" y="1002"/>
                </a:lnTo>
                <a:lnTo>
                  <a:pt x="3955" y="1030"/>
                </a:lnTo>
                <a:lnTo>
                  <a:pt x="3982" y="1058"/>
                </a:lnTo>
                <a:lnTo>
                  <a:pt x="4008" y="1086"/>
                </a:lnTo>
                <a:lnTo>
                  <a:pt x="4034" y="1114"/>
                </a:lnTo>
                <a:lnTo>
                  <a:pt x="4058" y="1144"/>
                </a:lnTo>
                <a:lnTo>
                  <a:pt x="4083" y="1174"/>
                </a:lnTo>
                <a:lnTo>
                  <a:pt x="4106" y="1204"/>
                </a:lnTo>
                <a:lnTo>
                  <a:pt x="4128" y="1236"/>
                </a:lnTo>
                <a:lnTo>
                  <a:pt x="4150" y="1267"/>
                </a:lnTo>
                <a:lnTo>
                  <a:pt x="4171" y="1299"/>
                </a:lnTo>
                <a:lnTo>
                  <a:pt x="4191" y="1332"/>
                </a:lnTo>
                <a:lnTo>
                  <a:pt x="4210" y="1365"/>
                </a:lnTo>
                <a:lnTo>
                  <a:pt x="4228" y="1398"/>
                </a:lnTo>
                <a:lnTo>
                  <a:pt x="4245" y="1432"/>
                </a:lnTo>
                <a:lnTo>
                  <a:pt x="4262" y="1466"/>
                </a:lnTo>
                <a:lnTo>
                  <a:pt x="4278" y="1500"/>
                </a:lnTo>
                <a:lnTo>
                  <a:pt x="4293" y="1535"/>
                </a:lnTo>
                <a:lnTo>
                  <a:pt x="4307" y="1570"/>
                </a:lnTo>
                <a:lnTo>
                  <a:pt x="4320" y="1605"/>
                </a:lnTo>
                <a:lnTo>
                  <a:pt x="4333" y="1642"/>
                </a:lnTo>
                <a:lnTo>
                  <a:pt x="4344" y="1678"/>
                </a:lnTo>
                <a:lnTo>
                  <a:pt x="4354" y="1714"/>
                </a:lnTo>
                <a:lnTo>
                  <a:pt x="4364" y="1751"/>
                </a:lnTo>
                <a:lnTo>
                  <a:pt x="4374" y="1788"/>
                </a:lnTo>
                <a:lnTo>
                  <a:pt x="4382" y="1825"/>
                </a:lnTo>
                <a:lnTo>
                  <a:pt x="4389" y="1863"/>
                </a:lnTo>
                <a:lnTo>
                  <a:pt x="4395" y="1901"/>
                </a:lnTo>
                <a:lnTo>
                  <a:pt x="4400" y="1938"/>
                </a:lnTo>
                <a:lnTo>
                  <a:pt x="4404" y="1977"/>
                </a:lnTo>
                <a:lnTo>
                  <a:pt x="4407" y="2015"/>
                </a:lnTo>
                <a:lnTo>
                  <a:pt x="4410" y="2054"/>
                </a:lnTo>
                <a:lnTo>
                  <a:pt x="4411" y="2092"/>
                </a:lnTo>
                <a:lnTo>
                  <a:pt x="4411" y="2131"/>
                </a:lnTo>
                <a:lnTo>
                  <a:pt x="4411" y="2170"/>
                </a:lnTo>
                <a:lnTo>
                  <a:pt x="4410" y="2209"/>
                </a:lnTo>
                <a:lnTo>
                  <a:pt x="4407" y="2247"/>
                </a:lnTo>
                <a:lnTo>
                  <a:pt x="4404" y="2286"/>
                </a:lnTo>
                <a:lnTo>
                  <a:pt x="4400" y="2324"/>
                </a:lnTo>
                <a:lnTo>
                  <a:pt x="4395" y="2362"/>
                </a:lnTo>
                <a:lnTo>
                  <a:pt x="4389" y="2400"/>
                </a:lnTo>
                <a:lnTo>
                  <a:pt x="4382" y="2437"/>
                </a:lnTo>
                <a:lnTo>
                  <a:pt x="4374" y="2475"/>
                </a:lnTo>
                <a:lnTo>
                  <a:pt x="4364" y="2511"/>
                </a:lnTo>
                <a:lnTo>
                  <a:pt x="4354" y="2548"/>
                </a:lnTo>
                <a:lnTo>
                  <a:pt x="4344" y="2585"/>
                </a:lnTo>
                <a:lnTo>
                  <a:pt x="4333" y="2621"/>
                </a:lnTo>
                <a:lnTo>
                  <a:pt x="4320" y="2656"/>
                </a:lnTo>
                <a:lnTo>
                  <a:pt x="4307" y="2693"/>
                </a:lnTo>
                <a:lnTo>
                  <a:pt x="4293" y="2727"/>
                </a:lnTo>
                <a:lnTo>
                  <a:pt x="4278" y="2763"/>
                </a:lnTo>
                <a:lnTo>
                  <a:pt x="4262" y="2797"/>
                </a:lnTo>
                <a:lnTo>
                  <a:pt x="4245" y="2831"/>
                </a:lnTo>
                <a:lnTo>
                  <a:pt x="4228" y="2864"/>
                </a:lnTo>
                <a:lnTo>
                  <a:pt x="4210" y="2898"/>
                </a:lnTo>
                <a:lnTo>
                  <a:pt x="4191" y="2931"/>
                </a:lnTo>
                <a:lnTo>
                  <a:pt x="4171" y="2963"/>
                </a:lnTo>
                <a:lnTo>
                  <a:pt x="4150" y="2996"/>
                </a:lnTo>
                <a:lnTo>
                  <a:pt x="4128" y="3027"/>
                </a:lnTo>
                <a:lnTo>
                  <a:pt x="4106" y="3057"/>
                </a:lnTo>
                <a:lnTo>
                  <a:pt x="4083" y="3089"/>
                </a:lnTo>
                <a:lnTo>
                  <a:pt x="4058" y="3118"/>
                </a:lnTo>
                <a:lnTo>
                  <a:pt x="4034" y="3148"/>
                </a:lnTo>
                <a:lnTo>
                  <a:pt x="4008" y="3177"/>
                </a:lnTo>
                <a:lnTo>
                  <a:pt x="3982" y="3205"/>
                </a:lnTo>
                <a:lnTo>
                  <a:pt x="3955" y="3233"/>
                </a:lnTo>
                <a:lnTo>
                  <a:pt x="3921" y="3265"/>
                </a:lnTo>
                <a:lnTo>
                  <a:pt x="3887" y="3297"/>
                </a:lnTo>
                <a:lnTo>
                  <a:pt x="4851" y="3297"/>
                </a:lnTo>
                <a:lnTo>
                  <a:pt x="4851" y="1007"/>
                </a:lnTo>
                <a:lnTo>
                  <a:pt x="4851" y="952"/>
                </a:lnTo>
                <a:lnTo>
                  <a:pt x="4851" y="688"/>
                </a:lnTo>
                <a:close/>
                <a:moveTo>
                  <a:pt x="1723" y="2010"/>
                </a:moveTo>
                <a:lnTo>
                  <a:pt x="1723" y="2010"/>
                </a:lnTo>
                <a:lnTo>
                  <a:pt x="1766" y="1986"/>
                </a:lnTo>
                <a:lnTo>
                  <a:pt x="1809" y="1963"/>
                </a:lnTo>
                <a:lnTo>
                  <a:pt x="1854" y="1941"/>
                </a:lnTo>
                <a:lnTo>
                  <a:pt x="1897" y="1919"/>
                </a:lnTo>
                <a:lnTo>
                  <a:pt x="1942" y="1899"/>
                </a:lnTo>
                <a:lnTo>
                  <a:pt x="1986" y="1880"/>
                </a:lnTo>
                <a:lnTo>
                  <a:pt x="2031" y="1862"/>
                </a:lnTo>
                <a:lnTo>
                  <a:pt x="2075" y="1845"/>
                </a:lnTo>
                <a:lnTo>
                  <a:pt x="2120" y="1828"/>
                </a:lnTo>
                <a:lnTo>
                  <a:pt x="2166" y="1813"/>
                </a:lnTo>
                <a:lnTo>
                  <a:pt x="2210" y="1799"/>
                </a:lnTo>
                <a:lnTo>
                  <a:pt x="2256" y="1785"/>
                </a:lnTo>
                <a:lnTo>
                  <a:pt x="2301" y="1772"/>
                </a:lnTo>
                <a:lnTo>
                  <a:pt x="2347" y="1760"/>
                </a:lnTo>
                <a:lnTo>
                  <a:pt x="2439" y="1737"/>
                </a:lnTo>
                <a:lnTo>
                  <a:pt x="2411" y="1772"/>
                </a:lnTo>
                <a:lnTo>
                  <a:pt x="2386" y="1808"/>
                </a:lnTo>
                <a:lnTo>
                  <a:pt x="2361" y="1845"/>
                </a:lnTo>
                <a:lnTo>
                  <a:pt x="2337" y="1881"/>
                </a:lnTo>
                <a:lnTo>
                  <a:pt x="2313" y="1917"/>
                </a:lnTo>
                <a:lnTo>
                  <a:pt x="2291" y="1954"/>
                </a:lnTo>
                <a:lnTo>
                  <a:pt x="2270" y="1990"/>
                </a:lnTo>
                <a:lnTo>
                  <a:pt x="2250" y="2027"/>
                </a:lnTo>
                <a:lnTo>
                  <a:pt x="2231" y="2064"/>
                </a:lnTo>
                <a:lnTo>
                  <a:pt x="2212" y="2101"/>
                </a:lnTo>
                <a:lnTo>
                  <a:pt x="2194" y="2138"/>
                </a:lnTo>
                <a:lnTo>
                  <a:pt x="2178" y="2176"/>
                </a:lnTo>
                <a:lnTo>
                  <a:pt x="2163" y="2213"/>
                </a:lnTo>
                <a:lnTo>
                  <a:pt x="2148" y="2251"/>
                </a:lnTo>
                <a:lnTo>
                  <a:pt x="2134" y="2288"/>
                </a:lnTo>
                <a:lnTo>
                  <a:pt x="2121" y="2326"/>
                </a:lnTo>
                <a:lnTo>
                  <a:pt x="2109" y="2364"/>
                </a:lnTo>
                <a:lnTo>
                  <a:pt x="2098" y="2402"/>
                </a:lnTo>
                <a:lnTo>
                  <a:pt x="2087" y="2440"/>
                </a:lnTo>
                <a:lnTo>
                  <a:pt x="2078" y="2479"/>
                </a:lnTo>
                <a:lnTo>
                  <a:pt x="2070" y="2517"/>
                </a:lnTo>
                <a:lnTo>
                  <a:pt x="2062" y="2555"/>
                </a:lnTo>
                <a:lnTo>
                  <a:pt x="2055" y="2594"/>
                </a:lnTo>
                <a:lnTo>
                  <a:pt x="2050" y="2633"/>
                </a:lnTo>
                <a:lnTo>
                  <a:pt x="2044" y="2672"/>
                </a:lnTo>
                <a:lnTo>
                  <a:pt x="2040" y="2711"/>
                </a:lnTo>
                <a:lnTo>
                  <a:pt x="2037" y="2750"/>
                </a:lnTo>
                <a:lnTo>
                  <a:pt x="2034" y="2790"/>
                </a:lnTo>
                <a:lnTo>
                  <a:pt x="2032" y="2829"/>
                </a:lnTo>
                <a:lnTo>
                  <a:pt x="2031" y="2869"/>
                </a:lnTo>
                <a:lnTo>
                  <a:pt x="2031" y="2908"/>
                </a:lnTo>
                <a:lnTo>
                  <a:pt x="2032" y="2947"/>
                </a:lnTo>
                <a:lnTo>
                  <a:pt x="1992" y="2905"/>
                </a:lnTo>
                <a:lnTo>
                  <a:pt x="1974" y="2883"/>
                </a:lnTo>
                <a:lnTo>
                  <a:pt x="1956" y="2860"/>
                </a:lnTo>
                <a:lnTo>
                  <a:pt x="1938" y="2837"/>
                </a:lnTo>
                <a:lnTo>
                  <a:pt x="1920" y="2815"/>
                </a:lnTo>
                <a:lnTo>
                  <a:pt x="1904" y="2791"/>
                </a:lnTo>
                <a:lnTo>
                  <a:pt x="1888" y="2767"/>
                </a:lnTo>
                <a:lnTo>
                  <a:pt x="1873" y="2742"/>
                </a:lnTo>
                <a:lnTo>
                  <a:pt x="1858" y="2717"/>
                </a:lnTo>
                <a:lnTo>
                  <a:pt x="1844" y="2692"/>
                </a:lnTo>
                <a:lnTo>
                  <a:pt x="1830" y="2666"/>
                </a:lnTo>
                <a:lnTo>
                  <a:pt x="1816" y="2639"/>
                </a:lnTo>
                <a:lnTo>
                  <a:pt x="1804" y="2612"/>
                </a:lnTo>
                <a:lnTo>
                  <a:pt x="1793" y="2584"/>
                </a:lnTo>
                <a:lnTo>
                  <a:pt x="1782" y="2555"/>
                </a:lnTo>
                <a:lnTo>
                  <a:pt x="1772" y="2527"/>
                </a:lnTo>
                <a:lnTo>
                  <a:pt x="1763" y="2498"/>
                </a:lnTo>
                <a:lnTo>
                  <a:pt x="1754" y="2468"/>
                </a:lnTo>
                <a:lnTo>
                  <a:pt x="1747" y="2436"/>
                </a:lnTo>
                <a:lnTo>
                  <a:pt x="1740" y="2405"/>
                </a:lnTo>
                <a:lnTo>
                  <a:pt x="1734" y="2373"/>
                </a:lnTo>
                <a:lnTo>
                  <a:pt x="1728" y="2340"/>
                </a:lnTo>
                <a:lnTo>
                  <a:pt x="1724" y="2306"/>
                </a:lnTo>
                <a:lnTo>
                  <a:pt x="1721" y="2272"/>
                </a:lnTo>
                <a:lnTo>
                  <a:pt x="1717" y="2237"/>
                </a:lnTo>
                <a:lnTo>
                  <a:pt x="1716" y="2201"/>
                </a:lnTo>
                <a:lnTo>
                  <a:pt x="1715" y="2165"/>
                </a:lnTo>
                <a:lnTo>
                  <a:pt x="1715" y="2127"/>
                </a:lnTo>
                <a:lnTo>
                  <a:pt x="1716" y="2089"/>
                </a:lnTo>
                <a:lnTo>
                  <a:pt x="1720" y="2050"/>
                </a:lnTo>
                <a:lnTo>
                  <a:pt x="1723" y="2010"/>
                </a:lnTo>
                <a:close/>
                <a:moveTo>
                  <a:pt x="2160" y="3055"/>
                </a:moveTo>
                <a:lnTo>
                  <a:pt x="2160" y="3055"/>
                </a:lnTo>
                <a:lnTo>
                  <a:pt x="2160" y="3005"/>
                </a:lnTo>
                <a:lnTo>
                  <a:pt x="2162" y="2955"/>
                </a:lnTo>
                <a:lnTo>
                  <a:pt x="2165" y="2907"/>
                </a:lnTo>
                <a:lnTo>
                  <a:pt x="2168" y="2858"/>
                </a:lnTo>
                <a:lnTo>
                  <a:pt x="2173" y="2810"/>
                </a:lnTo>
                <a:lnTo>
                  <a:pt x="2179" y="2761"/>
                </a:lnTo>
                <a:lnTo>
                  <a:pt x="2185" y="2714"/>
                </a:lnTo>
                <a:lnTo>
                  <a:pt x="2193" y="2667"/>
                </a:lnTo>
                <a:lnTo>
                  <a:pt x="2201" y="2620"/>
                </a:lnTo>
                <a:lnTo>
                  <a:pt x="2210" y="2574"/>
                </a:lnTo>
                <a:lnTo>
                  <a:pt x="2220" y="2527"/>
                </a:lnTo>
                <a:lnTo>
                  <a:pt x="2232" y="2481"/>
                </a:lnTo>
                <a:lnTo>
                  <a:pt x="2243" y="2434"/>
                </a:lnTo>
                <a:lnTo>
                  <a:pt x="2255" y="2389"/>
                </a:lnTo>
                <a:lnTo>
                  <a:pt x="2280" y="2298"/>
                </a:lnTo>
                <a:lnTo>
                  <a:pt x="2298" y="2339"/>
                </a:lnTo>
                <a:lnTo>
                  <a:pt x="2316" y="2380"/>
                </a:lnTo>
                <a:lnTo>
                  <a:pt x="2335" y="2419"/>
                </a:lnTo>
                <a:lnTo>
                  <a:pt x="2355" y="2459"/>
                </a:lnTo>
                <a:lnTo>
                  <a:pt x="2374" y="2497"/>
                </a:lnTo>
                <a:lnTo>
                  <a:pt x="2395" y="2534"/>
                </a:lnTo>
                <a:lnTo>
                  <a:pt x="2416" y="2571"/>
                </a:lnTo>
                <a:lnTo>
                  <a:pt x="2438" y="2607"/>
                </a:lnTo>
                <a:lnTo>
                  <a:pt x="2460" y="2642"/>
                </a:lnTo>
                <a:lnTo>
                  <a:pt x="2483" y="2677"/>
                </a:lnTo>
                <a:lnTo>
                  <a:pt x="2506" y="2710"/>
                </a:lnTo>
                <a:lnTo>
                  <a:pt x="2530" y="2743"/>
                </a:lnTo>
                <a:lnTo>
                  <a:pt x="2556" y="2776"/>
                </a:lnTo>
                <a:lnTo>
                  <a:pt x="2581" y="2807"/>
                </a:lnTo>
                <a:lnTo>
                  <a:pt x="2606" y="2838"/>
                </a:lnTo>
                <a:lnTo>
                  <a:pt x="2632" y="2868"/>
                </a:lnTo>
                <a:lnTo>
                  <a:pt x="2660" y="2897"/>
                </a:lnTo>
                <a:lnTo>
                  <a:pt x="2687" y="2926"/>
                </a:lnTo>
                <a:lnTo>
                  <a:pt x="2715" y="2954"/>
                </a:lnTo>
                <a:lnTo>
                  <a:pt x="2744" y="2982"/>
                </a:lnTo>
                <a:lnTo>
                  <a:pt x="2772" y="3008"/>
                </a:lnTo>
                <a:lnTo>
                  <a:pt x="2802" y="3034"/>
                </a:lnTo>
                <a:lnTo>
                  <a:pt x="2832" y="3059"/>
                </a:lnTo>
                <a:lnTo>
                  <a:pt x="2863" y="3084"/>
                </a:lnTo>
                <a:lnTo>
                  <a:pt x="2894" y="3108"/>
                </a:lnTo>
                <a:lnTo>
                  <a:pt x="2925" y="3131"/>
                </a:lnTo>
                <a:lnTo>
                  <a:pt x="2958" y="3153"/>
                </a:lnTo>
                <a:lnTo>
                  <a:pt x="2990" y="3176"/>
                </a:lnTo>
                <a:lnTo>
                  <a:pt x="3023" y="3197"/>
                </a:lnTo>
                <a:lnTo>
                  <a:pt x="3057" y="3217"/>
                </a:lnTo>
                <a:lnTo>
                  <a:pt x="3091" y="3237"/>
                </a:lnTo>
                <a:lnTo>
                  <a:pt x="3126" y="3256"/>
                </a:lnTo>
                <a:lnTo>
                  <a:pt x="3070" y="3268"/>
                </a:lnTo>
                <a:lnTo>
                  <a:pt x="3041" y="3273"/>
                </a:lnTo>
                <a:lnTo>
                  <a:pt x="3013" y="3279"/>
                </a:lnTo>
                <a:lnTo>
                  <a:pt x="2984" y="3283"/>
                </a:lnTo>
                <a:lnTo>
                  <a:pt x="2956" y="3286"/>
                </a:lnTo>
                <a:lnTo>
                  <a:pt x="2926" y="3289"/>
                </a:lnTo>
                <a:lnTo>
                  <a:pt x="2898" y="3290"/>
                </a:lnTo>
                <a:lnTo>
                  <a:pt x="2869" y="3292"/>
                </a:lnTo>
                <a:lnTo>
                  <a:pt x="2840" y="3292"/>
                </a:lnTo>
                <a:lnTo>
                  <a:pt x="2810" y="3291"/>
                </a:lnTo>
                <a:lnTo>
                  <a:pt x="2781" y="3290"/>
                </a:lnTo>
                <a:lnTo>
                  <a:pt x="2752" y="3288"/>
                </a:lnTo>
                <a:lnTo>
                  <a:pt x="2722" y="3285"/>
                </a:lnTo>
                <a:lnTo>
                  <a:pt x="2692" y="3281"/>
                </a:lnTo>
                <a:lnTo>
                  <a:pt x="2663" y="3276"/>
                </a:lnTo>
                <a:lnTo>
                  <a:pt x="2632" y="3270"/>
                </a:lnTo>
                <a:lnTo>
                  <a:pt x="2602" y="3263"/>
                </a:lnTo>
                <a:lnTo>
                  <a:pt x="2572" y="3256"/>
                </a:lnTo>
                <a:lnTo>
                  <a:pt x="2541" y="3247"/>
                </a:lnTo>
                <a:lnTo>
                  <a:pt x="2510" y="3238"/>
                </a:lnTo>
                <a:lnTo>
                  <a:pt x="2479" y="3227"/>
                </a:lnTo>
                <a:lnTo>
                  <a:pt x="2448" y="3215"/>
                </a:lnTo>
                <a:lnTo>
                  <a:pt x="2417" y="3202"/>
                </a:lnTo>
                <a:lnTo>
                  <a:pt x="2385" y="3188"/>
                </a:lnTo>
                <a:lnTo>
                  <a:pt x="2354" y="3172"/>
                </a:lnTo>
                <a:lnTo>
                  <a:pt x="2321" y="3156"/>
                </a:lnTo>
                <a:lnTo>
                  <a:pt x="2290" y="3138"/>
                </a:lnTo>
                <a:lnTo>
                  <a:pt x="2258" y="3120"/>
                </a:lnTo>
                <a:lnTo>
                  <a:pt x="2225" y="3100"/>
                </a:lnTo>
                <a:lnTo>
                  <a:pt x="2192" y="3078"/>
                </a:lnTo>
                <a:lnTo>
                  <a:pt x="2160" y="3055"/>
                </a:lnTo>
                <a:close/>
                <a:moveTo>
                  <a:pt x="3283" y="3199"/>
                </a:moveTo>
                <a:lnTo>
                  <a:pt x="3283" y="3199"/>
                </a:lnTo>
                <a:lnTo>
                  <a:pt x="3240" y="3173"/>
                </a:lnTo>
                <a:lnTo>
                  <a:pt x="3198" y="3147"/>
                </a:lnTo>
                <a:lnTo>
                  <a:pt x="3158" y="3121"/>
                </a:lnTo>
                <a:lnTo>
                  <a:pt x="3117" y="3093"/>
                </a:lnTo>
                <a:lnTo>
                  <a:pt x="3078" y="3064"/>
                </a:lnTo>
                <a:lnTo>
                  <a:pt x="3038" y="3036"/>
                </a:lnTo>
                <a:lnTo>
                  <a:pt x="3001" y="3006"/>
                </a:lnTo>
                <a:lnTo>
                  <a:pt x="2964" y="2976"/>
                </a:lnTo>
                <a:lnTo>
                  <a:pt x="2927" y="2945"/>
                </a:lnTo>
                <a:lnTo>
                  <a:pt x="2891" y="2914"/>
                </a:lnTo>
                <a:lnTo>
                  <a:pt x="2857" y="2882"/>
                </a:lnTo>
                <a:lnTo>
                  <a:pt x="2821" y="2849"/>
                </a:lnTo>
                <a:lnTo>
                  <a:pt x="2787" y="2817"/>
                </a:lnTo>
                <a:lnTo>
                  <a:pt x="2754" y="2784"/>
                </a:lnTo>
                <a:lnTo>
                  <a:pt x="2688" y="2716"/>
                </a:lnTo>
                <a:lnTo>
                  <a:pt x="2732" y="2721"/>
                </a:lnTo>
                <a:lnTo>
                  <a:pt x="2777" y="2725"/>
                </a:lnTo>
                <a:lnTo>
                  <a:pt x="2820" y="2729"/>
                </a:lnTo>
                <a:lnTo>
                  <a:pt x="2864" y="2732"/>
                </a:lnTo>
                <a:lnTo>
                  <a:pt x="2907" y="2733"/>
                </a:lnTo>
                <a:lnTo>
                  <a:pt x="2950" y="2734"/>
                </a:lnTo>
                <a:lnTo>
                  <a:pt x="2992" y="2734"/>
                </a:lnTo>
                <a:lnTo>
                  <a:pt x="3034" y="2734"/>
                </a:lnTo>
                <a:lnTo>
                  <a:pt x="3076" y="2732"/>
                </a:lnTo>
                <a:lnTo>
                  <a:pt x="3117" y="2729"/>
                </a:lnTo>
                <a:lnTo>
                  <a:pt x="3158" y="2726"/>
                </a:lnTo>
                <a:lnTo>
                  <a:pt x="3199" y="2721"/>
                </a:lnTo>
                <a:lnTo>
                  <a:pt x="3238" y="2716"/>
                </a:lnTo>
                <a:lnTo>
                  <a:pt x="3279" y="2710"/>
                </a:lnTo>
                <a:lnTo>
                  <a:pt x="3318" y="2704"/>
                </a:lnTo>
                <a:lnTo>
                  <a:pt x="3358" y="2696"/>
                </a:lnTo>
                <a:lnTo>
                  <a:pt x="3396" y="2687"/>
                </a:lnTo>
                <a:lnTo>
                  <a:pt x="3435" y="2678"/>
                </a:lnTo>
                <a:lnTo>
                  <a:pt x="3473" y="2668"/>
                </a:lnTo>
                <a:lnTo>
                  <a:pt x="3511" y="2656"/>
                </a:lnTo>
                <a:lnTo>
                  <a:pt x="3548" y="2644"/>
                </a:lnTo>
                <a:lnTo>
                  <a:pt x="3586" y="2632"/>
                </a:lnTo>
                <a:lnTo>
                  <a:pt x="3623" y="2619"/>
                </a:lnTo>
                <a:lnTo>
                  <a:pt x="3660" y="2604"/>
                </a:lnTo>
                <a:lnTo>
                  <a:pt x="3696" y="2590"/>
                </a:lnTo>
                <a:lnTo>
                  <a:pt x="3731" y="2574"/>
                </a:lnTo>
                <a:lnTo>
                  <a:pt x="3768" y="2558"/>
                </a:lnTo>
                <a:lnTo>
                  <a:pt x="3803" y="2539"/>
                </a:lnTo>
                <a:lnTo>
                  <a:pt x="3837" y="2521"/>
                </a:lnTo>
                <a:lnTo>
                  <a:pt x="3873" y="2503"/>
                </a:lnTo>
                <a:lnTo>
                  <a:pt x="3907" y="2483"/>
                </a:lnTo>
                <a:lnTo>
                  <a:pt x="3940" y="2463"/>
                </a:lnTo>
                <a:lnTo>
                  <a:pt x="3923" y="2517"/>
                </a:lnTo>
                <a:lnTo>
                  <a:pt x="3913" y="2544"/>
                </a:lnTo>
                <a:lnTo>
                  <a:pt x="3903" y="2572"/>
                </a:lnTo>
                <a:lnTo>
                  <a:pt x="3892" y="2598"/>
                </a:lnTo>
                <a:lnTo>
                  <a:pt x="3881" y="2625"/>
                </a:lnTo>
                <a:lnTo>
                  <a:pt x="3869" y="2651"/>
                </a:lnTo>
                <a:lnTo>
                  <a:pt x="3855" y="2677"/>
                </a:lnTo>
                <a:lnTo>
                  <a:pt x="3842" y="2703"/>
                </a:lnTo>
                <a:lnTo>
                  <a:pt x="3828" y="2728"/>
                </a:lnTo>
                <a:lnTo>
                  <a:pt x="3813" y="2753"/>
                </a:lnTo>
                <a:lnTo>
                  <a:pt x="3797" y="2778"/>
                </a:lnTo>
                <a:lnTo>
                  <a:pt x="3781" y="2803"/>
                </a:lnTo>
                <a:lnTo>
                  <a:pt x="3764" y="2827"/>
                </a:lnTo>
                <a:lnTo>
                  <a:pt x="3745" y="2850"/>
                </a:lnTo>
                <a:lnTo>
                  <a:pt x="3726" y="2875"/>
                </a:lnTo>
                <a:lnTo>
                  <a:pt x="3706" y="2898"/>
                </a:lnTo>
                <a:lnTo>
                  <a:pt x="3685" y="2920"/>
                </a:lnTo>
                <a:lnTo>
                  <a:pt x="3664" y="2943"/>
                </a:lnTo>
                <a:lnTo>
                  <a:pt x="3640" y="2964"/>
                </a:lnTo>
                <a:lnTo>
                  <a:pt x="3617" y="2987"/>
                </a:lnTo>
                <a:lnTo>
                  <a:pt x="3592" y="3008"/>
                </a:lnTo>
                <a:lnTo>
                  <a:pt x="3566" y="3029"/>
                </a:lnTo>
                <a:lnTo>
                  <a:pt x="3539" y="3049"/>
                </a:lnTo>
                <a:lnTo>
                  <a:pt x="3511" y="3069"/>
                </a:lnTo>
                <a:lnTo>
                  <a:pt x="3482" y="3090"/>
                </a:lnTo>
                <a:lnTo>
                  <a:pt x="3452" y="3109"/>
                </a:lnTo>
                <a:lnTo>
                  <a:pt x="3420" y="3128"/>
                </a:lnTo>
                <a:lnTo>
                  <a:pt x="3388" y="3146"/>
                </a:lnTo>
                <a:lnTo>
                  <a:pt x="3355" y="3164"/>
                </a:lnTo>
                <a:lnTo>
                  <a:pt x="3319" y="3182"/>
                </a:lnTo>
                <a:lnTo>
                  <a:pt x="3283" y="3199"/>
                </a:lnTo>
                <a:close/>
                <a:moveTo>
                  <a:pt x="3970" y="2298"/>
                </a:moveTo>
                <a:lnTo>
                  <a:pt x="3970" y="2298"/>
                </a:lnTo>
                <a:lnTo>
                  <a:pt x="3926" y="2322"/>
                </a:lnTo>
                <a:lnTo>
                  <a:pt x="3883" y="2345"/>
                </a:lnTo>
                <a:lnTo>
                  <a:pt x="3839" y="2368"/>
                </a:lnTo>
                <a:lnTo>
                  <a:pt x="3795" y="2389"/>
                </a:lnTo>
                <a:lnTo>
                  <a:pt x="3750" y="2409"/>
                </a:lnTo>
                <a:lnTo>
                  <a:pt x="3706" y="2428"/>
                </a:lnTo>
                <a:lnTo>
                  <a:pt x="3662" y="2445"/>
                </a:lnTo>
                <a:lnTo>
                  <a:pt x="3617" y="2463"/>
                </a:lnTo>
                <a:lnTo>
                  <a:pt x="3572" y="2479"/>
                </a:lnTo>
                <a:lnTo>
                  <a:pt x="3527" y="2495"/>
                </a:lnTo>
                <a:lnTo>
                  <a:pt x="3482" y="2509"/>
                </a:lnTo>
                <a:lnTo>
                  <a:pt x="3436" y="2523"/>
                </a:lnTo>
                <a:lnTo>
                  <a:pt x="3391" y="2536"/>
                </a:lnTo>
                <a:lnTo>
                  <a:pt x="3345" y="2548"/>
                </a:lnTo>
                <a:lnTo>
                  <a:pt x="3254" y="2572"/>
                </a:lnTo>
                <a:lnTo>
                  <a:pt x="3281" y="2536"/>
                </a:lnTo>
                <a:lnTo>
                  <a:pt x="3306" y="2500"/>
                </a:lnTo>
                <a:lnTo>
                  <a:pt x="3331" y="2464"/>
                </a:lnTo>
                <a:lnTo>
                  <a:pt x="3356" y="2427"/>
                </a:lnTo>
                <a:lnTo>
                  <a:pt x="3379" y="2391"/>
                </a:lnTo>
                <a:lnTo>
                  <a:pt x="3401" y="2355"/>
                </a:lnTo>
                <a:lnTo>
                  <a:pt x="3422" y="2318"/>
                </a:lnTo>
                <a:lnTo>
                  <a:pt x="3442" y="2281"/>
                </a:lnTo>
                <a:lnTo>
                  <a:pt x="3462" y="2244"/>
                </a:lnTo>
                <a:lnTo>
                  <a:pt x="3480" y="2207"/>
                </a:lnTo>
                <a:lnTo>
                  <a:pt x="3497" y="2170"/>
                </a:lnTo>
                <a:lnTo>
                  <a:pt x="3514" y="2132"/>
                </a:lnTo>
                <a:lnTo>
                  <a:pt x="3529" y="2095"/>
                </a:lnTo>
                <a:lnTo>
                  <a:pt x="3544" y="2058"/>
                </a:lnTo>
                <a:lnTo>
                  <a:pt x="3559" y="2019"/>
                </a:lnTo>
                <a:lnTo>
                  <a:pt x="3571" y="1982"/>
                </a:lnTo>
                <a:lnTo>
                  <a:pt x="3583" y="1944"/>
                </a:lnTo>
                <a:lnTo>
                  <a:pt x="3594" y="1906"/>
                </a:lnTo>
                <a:lnTo>
                  <a:pt x="3604" y="1868"/>
                </a:lnTo>
                <a:lnTo>
                  <a:pt x="3614" y="1829"/>
                </a:lnTo>
                <a:lnTo>
                  <a:pt x="3622" y="1791"/>
                </a:lnTo>
                <a:lnTo>
                  <a:pt x="3630" y="1753"/>
                </a:lnTo>
                <a:lnTo>
                  <a:pt x="3636" y="1713"/>
                </a:lnTo>
                <a:lnTo>
                  <a:pt x="3642" y="1675"/>
                </a:lnTo>
                <a:lnTo>
                  <a:pt x="3647" y="1636"/>
                </a:lnTo>
                <a:lnTo>
                  <a:pt x="3652" y="1597"/>
                </a:lnTo>
                <a:lnTo>
                  <a:pt x="3656" y="1558"/>
                </a:lnTo>
                <a:lnTo>
                  <a:pt x="3659" y="1518"/>
                </a:lnTo>
                <a:lnTo>
                  <a:pt x="3661" y="1479"/>
                </a:lnTo>
                <a:lnTo>
                  <a:pt x="3662" y="1440"/>
                </a:lnTo>
                <a:lnTo>
                  <a:pt x="3662" y="1400"/>
                </a:lnTo>
                <a:lnTo>
                  <a:pt x="3661" y="1361"/>
                </a:lnTo>
                <a:lnTo>
                  <a:pt x="3700" y="1403"/>
                </a:lnTo>
                <a:lnTo>
                  <a:pt x="3718" y="1426"/>
                </a:lnTo>
                <a:lnTo>
                  <a:pt x="3736" y="1448"/>
                </a:lnTo>
                <a:lnTo>
                  <a:pt x="3754" y="1470"/>
                </a:lnTo>
                <a:lnTo>
                  <a:pt x="3772" y="1493"/>
                </a:lnTo>
                <a:lnTo>
                  <a:pt x="3788" y="1516"/>
                </a:lnTo>
                <a:lnTo>
                  <a:pt x="3804" y="1541"/>
                </a:lnTo>
                <a:lnTo>
                  <a:pt x="3819" y="1566"/>
                </a:lnTo>
                <a:lnTo>
                  <a:pt x="3834" y="1590"/>
                </a:lnTo>
                <a:lnTo>
                  <a:pt x="3848" y="1616"/>
                </a:lnTo>
                <a:lnTo>
                  <a:pt x="3863" y="1643"/>
                </a:lnTo>
                <a:lnTo>
                  <a:pt x="3876" y="1669"/>
                </a:lnTo>
                <a:lnTo>
                  <a:pt x="3888" y="1696"/>
                </a:lnTo>
                <a:lnTo>
                  <a:pt x="3899" y="1723"/>
                </a:lnTo>
                <a:lnTo>
                  <a:pt x="3910" y="1752"/>
                </a:lnTo>
                <a:lnTo>
                  <a:pt x="3920" y="1781"/>
                </a:lnTo>
                <a:lnTo>
                  <a:pt x="3929" y="1810"/>
                </a:lnTo>
                <a:lnTo>
                  <a:pt x="3938" y="1841"/>
                </a:lnTo>
                <a:lnTo>
                  <a:pt x="3945" y="1872"/>
                </a:lnTo>
                <a:lnTo>
                  <a:pt x="3952" y="1903"/>
                </a:lnTo>
                <a:lnTo>
                  <a:pt x="3958" y="1935"/>
                </a:lnTo>
                <a:lnTo>
                  <a:pt x="3965" y="1968"/>
                </a:lnTo>
                <a:lnTo>
                  <a:pt x="3969" y="2001"/>
                </a:lnTo>
                <a:lnTo>
                  <a:pt x="3972" y="2035"/>
                </a:lnTo>
                <a:lnTo>
                  <a:pt x="3975" y="2071"/>
                </a:lnTo>
                <a:lnTo>
                  <a:pt x="3976" y="2107"/>
                </a:lnTo>
                <a:lnTo>
                  <a:pt x="3977" y="2143"/>
                </a:lnTo>
                <a:lnTo>
                  <a:pt x="3977" y="2181"/>
                </a:lnTo>
                <a:lnTo>
                  <a:pt x="3976" y="2219"/>
                </a:lnTo>
                <a:lnTo>
                  <a:pt x="3973" y="2258"/>
                </a:lnTo>
                <a:lnTo>
                  <a:pt x="3970" y="2298"/>
                </a:lnTo>
                <a:close/>
                <a:moveTo>
                  <a:pt x="3532" y="1253"/>
                </a:moveTo>
                <a:lnTo>
                  <a:pt x="3532" y="1253"/>
                </a:lnTo>
                <a:lnTo>
                  <a:pt x="3532" y="1303"/>
                </a:lnTo>
                <a:lnTo>
                  <a:pt x="3530" y="1352"/>
                </a:lnTo>
                <a:lnTo>
                  <a:pt x="3527" y="1401"/>
                </a:lnTo>
                <a:lnTo>
                  <a:pt x="3524" y="1450"/>
                </a:lnTo>
                <a:lnTo>
                  <a:pt x="3519" y="1498"/>
                </a:lnTo>
                <a:lnTo>
                  <a:pt x="3513" y="1546"/>
                </a:lnTo>
                <a:lnTo>
                  <a:pt x="3507" y="1594"/>
                </a:lnTo>
                <a:lnTo>
                  <a:pt x="3499" y="1641"/>
                </a:lnTo>
                <a:lnTo>
                  <a:pt x="3491" y="1688"/>
                </a:lnTo>
                <a:lnTo>
                  <a:pt x="3482" y="1735"/>
                </a:lnTo>
                <a:lnTo>
                  <a:pt x="3472" y="1781"/>
                </a:lnTo>
                <a:lnTo>
                  <a:pt x="3461" y="1827"/>
                </a:lnTo>
                <a:lnTo>
                  <a:pt x="3449" y="1874"/>
                </a:lnTo>
                <a:lnTo>
                  <a:pt x="3437" y="1919"/>
                </a:lnTo>
                <a:lnTo>
                  <a:pt x="3412" y="2010"/>
                </a:lnTo>
                <a:lnTo>
                  <a:pt x="3394" y="1969"/>
                </a:lnTo>
                <a:lnTo>
                  <a:pt x="3376" y="1928"/>
                </a:lnTo>
                <a:lnTo>
                  <a:pt x="3358" y="1889"/>
                </a:lnTo>
                <a:lnTo>
                  <a:pt x="3337" y="1850"/>
                </a:lnTo>
                <a:lnTo>
                  <a:pt x="3318" y="1811"/>
                </a:lnTo>
                <a:lnTo>
                  <a:pt x="3297" y="1774"/>
                </a:lnTo>
                <a:lnTo>
                  <a:pt x="3276" y="1738"/>
                </a:lnTo>
                <a:lnTo>
                  <a:pt x="3255" y="1701"/>
                </a:lnTo>
                <a:lnTo>
                  <a:pt x="3232" y="1666"/>
                </a:lnTo>
                <a:lnTo>
                  <a:pt x="3209" y="1632"/>
                </a:lnTo>
                <a:lnTo>
                  <a:pt x="3186" y="1598"/>
                </a:lnTo>
                <a:lnTo>
                  <a:pt x="3162" y="1565"/>
                </a:lnTo>
                <a:lnTo>
                  <a:pt x="3136" y="1533"/>
                </a:lnTo>
                <a:lnTo>
                  <a:pt x="3111" y="1501"/>
                </a:lnTo>
                <a:lnTo>
                  <a:pt x="3086" y="1470"/>
                </a:lnTo>
                <a:lnTo>
                  <a:pt x="3060" y="1441"/>
                </a:lnTo>
                <a:lnTo>
                  <a:pt x="3032" y="1410"/>
                </a:lnTo>
                <a:lnTo>
                  <a:pt x="3005" y="1382"/>
                </a:lnTo>
                <a:lnTo>
                  <a:pt x="2977" y="1354"/>
                </a:lnTo>
                <a:lnTo>
                  <a:pt x="2949" y="1327"/>
                </a:lnTo>
                <a:lnTo>
                  <a:pt x="2920" y="1300"/>
                </a:lnTo>
                <a:lnTo>
                  <a:pt x="2890" y="1274"/>
                </a:lnTo>
                <a:lnTo>
                  <a:pt x="2860" y="1249"/>
                </a:lnTo>
                <a:lnTo>
                  <a:pt x="2829" y="1225"/>
                </a:lnTo>
                <a:lnTo>
                  <a:pt x="2798" y="1200"/>
                </a:lnTo>
                <a:lnTo>
                  <a:pt x="2767" y="1177"/>
                </a:lnTo>
                <a:lnTo>
                  <a:pt x="2734" y="1155"/>
                </a:lnTo>
                <a:lnTo>
                  <a:pt x="2702" y="1133"/>
                </a:lnTo>
                <a:lnTo>
                  <a:pt x="2669" y="1111"/>
                </a:lnTo>
                <a:lnTo>
                  <a:pt x="2636" y="1091"/>
                </a:lnTo>
                <a:lnTo>
                  <a:pt x="2601" y="1071"/>
                </a:lnTo>
                <a:lnTo>
                  <a:pt x="2566" y="1052"/>
                </a:lnTo>
                <a:lnTo>
                  <a:pt x="2622" y="1040"/>
                </a:lnTo>
                <a:lnTo>
                  <a:pt x="2651" y="1035"/>
                </a:lnTo>
                <a:lnTo>
                  <a:pt x="2679" y="1030"/>
                </a:lnTo>
                <a:lnTo>
                  <a:pt x="2708" y="1026"/>
                </a:lnTo>
                <a:lnTo>
                  <a:pt x="2736" y="1023"/>
                </a:lnTo>
                <a:lnTo>
                  <a:pt x="2766" y="1020"/>
                </a:lnTo>
                <a:lnTo>
                  <a:pt x="2794" y="1018"/>
                </a:lnTo>
                <a:lnTo>
                  <a:pt x="2823" y="1017"/>
                </a:lnTo>
                <a:lnTo>
                  <a:pt x="2853" y="1017"/>
                </a:lnTo>
                <a:lnTo>
                  <a:pt x="2882" y="1017"/>
                </a:lnTo>
                <a:lnTo>
                  <a:pt x="2911" y="1019"/>
                </a:lnTo>
                <a:lnTo>
                  <a:pt x="2941" y="1021"/>
                </a:lnTo>
                <a:lnTo>
                  <a:pt x="2970" y="1024"/>
                </a:lnTo>
                <a:lnTo>
                  <a:pt x="3000" y="1027"/>
                </a:lnTo>
                <a:lnTo>
                  <a:pt x="3029" y="1032"/>
                </a:lnTo>
                <a:lnTo>
                  <a:pt x="3060" y="1038"/>
                </a:lnTo>
                <a:lnTo>
                  <a:pt x="3090" y="1044"/>
                </a:lnTo>
                <a:lnTo>
                  <a:pt x="3120" y="1052"/>
                </a:lnTo>
                <a:lnTo>
                  <a:pt x="3152" y="1061"/>
                </a:lnTo>
                <a:lnTo>
                  <a:pt x="3182" y="1070"/>
                </a:lnTo>
                <a:lnTo>
                  <a:pt x="3213" y="1081"/>
                </a:lnTo>
                <a:lnTo>
                  <a:pt x="3243" y="1093"/>
                </a:lnTo>
                <a:lnTo>
                  <a:pt x="3275" y="1106"/>
                </a:lnTo>
                <a:lnTo>
                  <a:pt x="3307" y="1121"/>
                </a:lnTo>
                <a:lnTo>
                  <a:pt x="3338" y="1136"/>
                </a:lnTo>
                <a:lnTo>
                  <a:pt x="3370" y="1152"/>
                </a:lnTo>
                <a:lnTo>
                  <a:pt x="3402" y="1170"/>
                </a:lnTo>
                <a:lnTo>
                  <a:pt x="3434" y="1188"/>
                </a:lnTo>
                <a:lnTo>
                  <a:pt x="3467" y="1208"/>
                </a:lnTo>
                <a:lnTo>
                  <a:pt x="3500" y="1231"/>
                </a:lnTo>
                <a:lnTo>
                  <a:pt x="3532" y="1253"/>
                </a:lnTo>
                <a:close/>
                <a:moveTo>
                  <a:pt x="2409" y="1109"/>
                </a:moveTo>
                <a:lnTo>
                  <a:pt x="2409" y="1109"/>
                </a:lnTo>
                <a:lnTo>
                  <a:pt x="2452" y="1135"/>
                </a:lnTo>
                <a:lnTo>
                  <a:pt x="2494" y="1161"/>
                </a:lnTo>
                <a:lnTo>
                  <a:pt x="2535" y="1187"/>
                </a:lnTo>
                <a:lnTo>
                  <a:pt x="2575" y="1215"/>
                </a:lnTo>
                <a:lnTo>
                  <a:pt x="2614" y="1244"/>
                </a:lnTo>
                <a:lnTo>
                  <a:pt x="2654" y="1272"/>
                </a:lnTo>
                <a:lnTo>
                  <a:pt x="2691" y="1302"/>
                </a:lnTo>
                <a:lnTo>
                  <a:pt x="2728" y="1333"/>
                </a:lnTo>
                <a:lnTo>
                  <a:pt x="2765" y="1363"/>
                </a:lnTo>
                <a:lnTo>
                  <a:pt x="2800" y="1394"/>
                </a:lnTo>
                <a:lnTo>
                  <a:pt x="2835" y="1427"/>
                </a:lnTo>
                <a:lnTo>
                  <a:pt x="2871" y="1459"/>
                </a:lnTo>
                <a:lnTo>
                  <a:pt x="2905" y="1491"/>
                </a:lnTo>
                <a:lnTo>
                  <a:pt x="2938" y="1524"/>
                </a:lnTo>
                <a:lnTo>
                  <a:pt x="3004" y="1592"/>
                </a:lnTo>
                <a:lnTo>
                  <a:pt x="2960" y="1587"/>
                </a:lnTo>
                <a:lnTo>
                  <a:pt x="2915" y="1582"/>
                </a:lnTo>
                <a:lnTo>
                  <a:pt x="2872" y="1579"/>
                </a:lnTo>
                <a:lnTo>
                  <a:pt x="2828" y="1576"/>
                </a:lnTo>
                <a:lnTo>
                  <a:pt x="2785" y="1574"/>
                </a:lnTo>
                <a:lnTo>
                  <a:pt x="2743" y="1573"/>
                </a:lnTo>
                <a:lnTo>
                  <a:pt x="2700" y="1573"/>
                </a:lnTo>
                <a:lnTo>
                  <a:pt x="2658" y="1574"/>
                </a:lnTo>
                <a:lnTo>
                  <a:pt x="2616" y="1576"/>
                </a:lnTo>
                <a:lnTo>
                  <a:pt x="2575" y="1578"/>
                </a:lnTo>
                <a:lnTo>
                  <a:pt x="2535" y="1582"/>
                </a:lnTo>
                <a:lnTo>
                  <a:pt x="2493" y="1586"/>
                </a:lnTo>
                <a:lnTo>
                  <a:pt x="2454" y="1591"/>
                </a:lnTo>
                <a:lnTo>
                  <a:pt x="2413" y="1597"/>
                </a:lnTo>
                <a:lnTo>
                  <a:pt x="2374" y="1604"/>
                </a:lnTo>
                <a:lnTo>
                  <a:pt x="2335" y="1612"/>
                </a:lnTo>
                <a:lnTo>
                  <a:pt x="2296" y="1620"/>
                </a:lnTo>
                <a:lnTo>
                  <a:pt x="2257" y="1630"/>
                </a:lnTo>
                <a:lnTo>
                  <a:pt x="2219" y="1641"/>
                </a:lnTo>
                <a:lnTo>
                  <a:pt x="2181" y="1652"/>
                </a:lnTo>
                <a:lnTo>
                  <a:pt x="2144" y="1663"/>
                </a:lnTo>
                <a:lnTo>
                  <a:pt x="2106" y="1676"/>
                </a:lnTo>
                <a:lnTo>
                  <a:pt x="2069" y="1689"/>
                </a:lnTo>
                <a:lnTo>
                  <a:pt x="2033" y="1703"/>
                </a:lnTo>
                <a:lnTo>
                  <a:pt x="1996" y="1718"/>
                </a:lnTo>
                <a:lnTo>
                  <a:pt x="1961" y="1735"/>
                </a:lnTo>
                <a:lnTo>
                  <a:pt x="1925" y="1751"/>
                </a:lnTo>
                <a:lnTo>
                  <a:pt x="1889" y="1768"/>
                </a:lnTo>
                <a:lnTo>
                  <a:pt x="1855" y="1786"/>
                </a:lnTo>
                <a:lnTo>
                  <a:pt x="1820" y="1805"/>
                </a:lnTo>
                <a:lnTo>
                  <a:pt x="1785" y="1825"/>
                </a:lnTo>
                <a:lnTo>
                  <a:pt x="1752" y="1846"/>
                </a:lnTo>
                <a:lnTo>
                  <a:pt x="1769" y="1790"/>
                </a:lnTo>
                <a:lnTo>
                  <a:pt x="1779" y="1763"/>
                </a:lnTo>
                <a:lnTo>
                  <a:pt x="1789" y="1737"/>
                </a:lnTo>
                <a:lnTo>
                  <a:pt x="1799" y="1709"/>
                </a:lnTo>
                <a:lnTo>
                  <a:pt x="1811" y="1683"/>
                </a:lnTo>
                <a:lnTo>
                  <a:pt x="1824" y="1657"/>
                </a:lnTo>
                <a:lnTo>
                  <a:pt x="1837" y="1630"/>
                </a:lnTo>
                <a:lnTo>
                  <a:pt x="1850" y="1605"/>
                </a:lnTo>
                <a:lnTo>
                  <a:pt x="1864" y="1580"/>
                </a:lnTo>
                <a:lnTo>
                  <a:pt x="1879" y="1555"/>
                </a:lnTo>
                <a:lnTo>
                  <a:pt x="1894" y="1530"/>
                </a:lnTo>
                <a:lnTo>
                  <a:pt x="1911" y="1505"/>
                </a:lnTo>
                <a:lnTo>
                  <a:pt x="1929" y="1481"/>
                </a:lnTo>
                <a:lnTo>
                  <a:pt x="1947" y="1458"/>
                </a:lnTo>
                <a:lnTo>
                  <a:pt x="1966" y="1434"/>
                </a:lnTo>
                <a:lnTo>
                  <a:pt x="1986" y="1410"/>
                </a:lnTo>
                <a:lnTo>
                  <a:pt x="2007" y="1388"/>
                </a:lnTo>
                <a:lnTo>
                  <a:pt x="2029" y="1365"/>
                </a:lnTo>
                <a:lnTo>
                  <a:pt x="2052" y="1343"/>
                </a:lnTo>
                <a:lnTo>
                  <a:pt x="2075" y="1321"/>
                </a:lnTo>
                <a:lnTo>
                  <a:pt x="2100" y="1300"/>
                </a:lnTo>
                <a:lnTo>
                  <a:pt x="2126" y="1279"/>
                </a:lnTo>
                <a:lnTo>
                  <a:pt x="2153" y="1258"/>
                </a:lnTo>
                <a:lnTo>
                  <a:pt x="2181" y="1238"/>
                </a:lnTo>
                <a:lnTo>
                  <a:pt x="2210" y="1218"/>
                </a:lnTo>
                <a:lnTo>
                  <a:pt x="2240" y="1199"/>
                </a:lnTo>
                <a:lnTo>
                  <a:pt x="2272" y="1180"/>
                </a:lnTo>
                <a:lnTo>
                  <a:pt x="2304" y="1162"/>
                </a:lnTo>
                <a:lnTo>
                  <a:pt x="2338" y="1144"/>
                </a:lnTo>
                <a:lnTo>
                  <a:pt x="2373" y="1127"/>
                </a:lnTo>
                <a:lnTo>
                  <a:pt x="2409" y="1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5C92B8A6-8D76-A940-9259-1569998E6B67}"/>
              </a:ext>
            </a:extLst>
          </p:cNvPr>
          <p:cNvSpPr/>
          <p:nvPr/>
        </p:nvSpPr>
        <p:spPr>
          <a:xfrm>
            <a:off x="2976704" y="5478008"/>
            <a:ext cx="514770" cy="514770"/>
          </a:xfrm>
          <a:prstGeom prst="star4">
            <a:avLst>
              <a:gd name="adj" fmla="val 179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E1FD67DC-6069-4C4A-A02E-8BE91EEF2AD6}"/>
              </a:ext>
            </a:extLst>
          </p:cNvPr>
          <p:cNvSpPr/>
          <p:nvPr/>
        </p:nvSpPr>
        <p:spPr>
          <a:xfrm>
            <a:off x="6004838" y="3668085"/>
            <a:ext cx="590787" cy="383026"/>
          </a:xfrm>
          <a:custGeom>
            <a:avLst/>
            <a:gdLst>
              <a:gd name="connsiteX0" fmla="*/ 7294257 w 8709025"/>
              <a:gd name="connsiteY0" fmla="*/ 2608768 h 5641695"/>
              <a:gd name="connsiteX1" fmla="*/ 7365669 w 8709025"/>
              <a:gd name="connsiteY1" fmla="*/ 2634905 h 5641695"/>
              <a:gd name="connsiteX2" fmla="*/ 8297853 w 8709025"/>
              <a:gd name="connsiteY2" fmla="*/ 3895849 h 5641695"/>
              <a:gd name="connsiteX3" fmla="*/ 8305800 w 8709025"/>
              <a:gd name="connsiteY3" fmla="*/ 4053232 h 5641695"/>
              <a:gd name="connsiteX4" fmla="*/ 8297853 w 8709025"/>
              <a:gd name="connsiteY4" fmla="*/ 4210615 h 5641695"/>
              <a:gd name="connsiteX5" fmla="*/ 7365669 w 8709025"/>
              <a:gd name="connsiteY5" fmla="*/ 5471558 h 5641695"/>
              <a:gd name="connsiteX6" fmla="*/ 7294257 w 8709025"/>
              <a:gd name="connsiteY6" fmla="*/ 5497695 h 5641695"/>
              <a:gd name="connsiteX7" fmla="*/ 7393254 w 8709025"/>
              <a:gd name="connsiteY7" fmla="*/ 5482587 h 5641695"/>
              <a:gd name="connsiteX8" fmla="*/ 8550679 w 8709025"/>
              <a:gd name="connsiteY8" fmla="*/ 4202405 h 5641695"/>
              <a:gd name="connsiteX9" fmla="*/ 8558212 w 8709025"/>
              <a:gd name="connsiteY9" fmla="*/ 4053232 h 5641695"/>
              <a:gd name="connsiteX10" fmla="*/ 8550679 w 8709025"/>
              <a:gd name="connsiteY10" fmla="*/ 3904058 h 5641695"/>
              <a:gd name="connsiteX11" fmla="*/ 7393254 w 8709025"/>
              <a:gd name="connsiteY11" fmla="*/ 2623877 h 5641695"/>
              <a:gd name="connsiteX12" fmla="*/ 1414768 w 8709025"/>
              <a:gd name="connsiteY12" fmla="*/ 2608768 h 5641695"/>
              <a:gd name="connsiteX13" fmla="*/ 1315771 w 8709025"/>
              <a:gd name="connsiteY13" fmla="*/ 2623877 h 5641695"/>
              <a:gd name="connsiteX14" fmla="*/ 158346 w 8709025"/>
              <a:gd name="connsiteY14" fmla="*/ 3904058 h 5641695"/>
              <a:gd name="connsiteX15" fmla="*/ 150813 w 8709025"/>
              <a:gd name="connsiteY15" fmla="*/ 4053232 h 5641695"/>
              <a:gd name="connsiteX16" fmla="*/ 158346 w 8709025"/>
              <a:gd name="connsiteY16" fmla="*/ 4202405 h 5641695"/>
              <a:gd name="connsiteX17" fmla="*/ 1315771 w 8709025"/>
              <a:gd name="connsiteY17" fmla="*/ 5482587 h 5641695"/>
              <a:gd name="connsiteX18" fmla="*/ 1414768 w 8709025"/>
              <a:gd name="connsiteY18" fmla="*/ 5497695 h 5641695"/>
              <a:gd name="connsiteX19" fmla="*/ 1343356 w 8709025"/>
              <a:gd name="connsiteY19" fmla="*/ 5471558 h 5641695"/>
              <a:gd name="connsiteX20" fmla="*/ 411172 w 8709025"/>
              <a:gd name="connsiteY20" fmla="*/ 4210615 h 5641695"/>
              <a:gd name="connsiteX21" fmla="*/ 403225 w 8709025"/>
              <a:gd name="connsiteY21" fmla="*/ 4053232 h 5641695"/>
              <a:gd name="connsiteX22" fmla="*/ 411172 w 8709025"/>
              <a:gd name="connsiteY22" fmla="*/ 3895849 h 5641695"/>
              <a:gd name="connsiteX23" fmla="*/ 1343356 w 8709025"/>
              <a:gd name="connsiteY23" fmla="*/ 2634905 h 5641695"/>
              <a:gd name="connsiteX24" fmla="*/ 4354513 w 8709025"/>
              <a:gd name="connsiteY24" fmla="*/ 0 h 5641695"/>
              <a:gd name="connsiteX25" fmla="*/ 6995109 w 8709025"/>
              <a:gd name="connsiteY25" fmla="*/ 2382914 h 5641695"/>
              <a:gd name="connsiteX26" fmla="*/ 6999242 w 8709025"/>
              <a:gd name="connsiteY26" fmla="*/ 2464767 h 5641695"/>
              <a:gd name="connsiteX27" fmla="*/ 7120561 w 8709025"/>
              <a:gd name="connsiteY27" fmla="*/ 2464767 h 5641695"/>
              <a:gd name="connsiteX28" fmla="*/ 8709025 w 8709025"/>
              <a:gd name="connsiteY28" fmla="*/ 4053231 h 5641695"/>
              <a:gd name="connsiteX29" fmla="*/ 7120561 w 8709025"/>
              <a:gd name="connsiteY29" fmla="*/ 5641695 h 5641695"/>
              <a:gd name="connsiteX30" fmla="*/ 7008813 w 8709025"/>
              <a:gd name="connsiteY30" fmla="*/ 5641695 h 5641695"/>
              <a:gd name="connsiteX31" fmla="*/ 6945312 w 8709025"/>
              <a:gd name="connsiteY31" fmla="*/ 5641695 h 5641695"/>
              <a:gd name="connsiteX32" fmla="*/ 6453313 w 8709025"/>
              <a:gd name="connsiteY32" fmla="*/ 5641695 h 5641695"/>
              <a:gd name="connsiteX33" fmla="*/ 6453313 w 8709025"/>
              <a:gd name="connsiteY33" fmla="*/ 2833068 h 5641695"/>
              <a:gd name="connsiteX34" fmla="*/ 6452797 w 8709025"/>
              <a:gd name="connsiteY34" fmla="*/ 2833068 h 5641695"/>
              <a:gd name="connsiteX35" fmla="*/ 6452797 w 8709025"/>
              <a:gd name="connsiteY35" fmla="*/ 2745984 h 5641695"/>
              <a:gd name="connsiteX36" fmla="*/ 4354514 w 8709025"/>
              <a:gd name="connsiteY36" fmla="*/ 647700 h 5641695"/>
              <a:gd name="connsiteX37" fmla="*/ 2256231 w 8709025"/>
              <a:gd name="connsiteY37" fmla="*/ 2745984 h 5641695"/>
              <a:gd name="connsiteX38" fmla="*/ 2256231 w 8709025"/>
              <a:gd name="connsiteY38" fmla="*/ 2833068 h 5641695"/>
              <a:gd name="connsiteX39" fmla="*/ 2255713 w 8709025"/>
              <a:gd name="connsiteY39" fmla="*/ 2833068 h 5641695"/>
              <a:gd name="connsiteX40" fmla="*/ 2255713 w 8709025"/>
              <a:gd name="connsiteY40" fmla="*/ 5641695 h 5641695"/>
              <a:gd name="connsiteX41" fmla="*/ 1763713 w 8709025"/>
              <a:gd name="connsiteY41" fmla="*/ 5641695 h 5641695"/>
              <a:gd name="connsiteX42" fmla="*/ 1700213 w 8709025"/>
              <a:gd name="connsiteY42" fmla="*/ 5641695 h 5641695"/>
              <a:gd name="connsiteX43" fmla="*/ 1588464 w 8709025"/>
              <a:gd name="connsiteY43" fmla="*/ 5641695 h 5641695"/>
              <a:gd name="connsiteX44" fmla="*/ 0 w 8709025"/>
              <a:gd name="connsiteY44" fmla="*/ 4053231 h 5641695"/>
              <a:gd name="connsiteX45" fmla="*/ 1588464 w 8709025"/>
              <a:gd name="connsiteY45" fmla="*/ 2464767 h 5641695"/>
              <a:gd name="connsiteX46" fmla="*/ 1709784 w 8709025"/>
              <a:gd name="connsiteY46" fmla="*/ 2464767 h 5641695"/>
              <a:gd name="connsiteX47" fmla="*/ 1713917 w 8709025"/>
              <a:gd name="connsiteY47" fmla="*/ 2382913 h 5641695"/>
              <a:gd name="connsiteX48" fmla="*/ 4354513 w 8709025"/>
              <a:gd name="connsiteY48" fmla="*/ 0 h 56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709025" h="5641695">
                <a:moveTo>
                  <a:pt x="7294257" y="2608768"/>
                </a:moveTo>
                <a:lnTo>
                  <a:pt x="7365669" y="2634905"/>
                </a:lnTo>
                <a:cubicBezTo>
                  <a:pt x="7872105" y="2849110"/>
                  <a:pt x="8240046" y="3326637"/>
                  <a:pt x="8297853" y="3895849"/>
                </a:cubicBezTo>
                <a:lnTo>
                  <a:pt x="8305800" y="4053232"/>
                </a:lnTo>
                <a:lnTo>
                  <a:pt x="8297853" y="4210615"/>
                </a:lnTo>
                <a:cubicBezTo>
                  <a:pt x="8240046" y="4779826"/>
                  <a:pt x="7872105" y="5257354"/>
                  <a:pt x="7365669" y="5471558"/>
                </a:cubicBezTo>
                <a:lnTo>
                  <a:pt x="7294257" y="5497695"/>
                </a:lnTo>
                <a:lnTo>
                  <a:pt x="7393254" y="5482587"/>
                </a:lnTo>
                <a:cubicBezTo>
                  <a:pt x="8010606" y="5356258"/>
                  <a:pt x="8485926" y="4840019"/>
                  <a:pt x="8550679" y="4202405"/>
                </a:cubicBezTo>
                <a:lnTo>
                  <a:pt x="8558212" y="4053232"/>
                </a:lnTo>
                <a:lnTo>
                  <a:pt x="8550679" y="3904058"/>
                </a:lnTo>
                <a:cubicBezTo>
                  <a:pt x="8485926" y="3266444"/>
                  <a:pt x="8010606" y="2750205"/>
                  <a:pt x="7393254" y="2623877"/>
                </a:cubicBezTo>
                <a:close/>
                <a:moveTo>
                  <a:pt x="1414768" y="2608768"/>
                </a:moveTo>
                <a:lnTo>
                  <a:pt x="1315771" y="2623877"/>
                </a:lnTo>
                <a:cubicBezTo>
                  <a:pt x="698419" y="2750205"/>
                  <a:pt x="223099" y="3266444"/>
                  <a:pt x="158346" y="3904058"/>
                </a:cubicBezTo>
                <a:lnTo>
                  <a:pt x="150813" y="4053232"/>
                </a:lnTo>
                <a:lnTo>
                  <a:pt x="158346" y="4202405"/>
                </a:lnTo>
                <a:cubicBezTo>
                  <a:pt x="223099" y="4840019"/>
                  <a:pt x="698419" y="5356258"/>
                  <a:pt x="1315771" y="5482587"/>
                </a:cubicBezTo>
                <a:lnTo>
                  <a:pt x="1414768" y="5497695"/>
                </a:lnTo>
                <a:lnTo>
                  <a:pt x="1343356" y="5471558"/>
                </a:lnTo>
                <a:cubicBezTo>
                  <a:pt x="836920" y="5257354"/>
                  <a:pt x="468979" y="4779826"/>
                  <a:pt x="411172" y="4210615"/>
                </a:cubicBezTo>
                <a:lnTo>
                  <a:pt x="403225" y="4053232"/>
                </a:lnTo>
                <a:lnTo>
                  <a:pt x="411172" y="3895849"/>
                </a:lnTo>
                <a:cubicBezTo>
                  <a:pt x="468979" y="3326637"/>
                  <a:pt x="836920" y="2849110"/>
                  <a:pt x="1343356" y="2634905"/>
                </a:cubicBezTo>
                <a:close/>
                <a:moveTo>
                  <a:pt x="4354513" y="0"/>
                </a:moveTo>
                <a:cubicBezTo>
                  <a:pt x="5728822" y="0"/>
                  <a:pt x="6859183" y="1044467"/>
                  <a:pt x="6995109" y="2382914"/>
                </a:cubicBezTo>
                <a:lnTo>
                  <a:pt x="6999242" y="2464767"/>
                </a:lnTo>
                <a:lnTo>
                  <a:pt x="7120561" y="2464767"/>
                </a:lnTo>
                <a:cubicBezTo>
                  <a:pt x="7997845" y="2464767"/>
                  <a:pt x="8709025" y="3175947"/>
                  <a:pt x="8709025" y="4053231"/>
                </a:cubicBezTo>
                <a:cubicBezTo>
                  <a:pt x="8709025" y="4930515"/>
                  <a:pt x="7997845" y="5641695"/>
                  <a:pt x="7120561" y="5641695"/>
                </a:cubicBezTo>
                <a:lnTo>
                  <a:pt x="7008813" y="5641695"/>
                </a:lnTo>
                <a:lnTo>
                  <a:pt x="6945312" y="5641695"/>
                </a:lnTo>
                <a:lnTo>
                  <a:pt x="6453313" y="5641695"/>
                </a:lnTo>
                <a:lnTo>
                  <a:pt x="6453313" y="2833068"/>
                </a:lnTo>
                <a:lnTo>
                  <a:pt x="6452797" y="2833068"/>
                </a:lnTo>
                <a:lnTo>
                  <a:pt x="6452797" y="2745984"/>
                </a:lnTo>
                <a:cubicBezTo>
                  <a:pt x="6452797" y="1587133"/>
                  <a:pt x="5513364" y="647700"/>
                  <a:pt x="4354514" y="647700"/>
                </a:cubicBezTo>
                <a:cubicBezTo>
                  <a:pt x="3195664" y="647700"/>
                  <a:pt x="2256231" y="1587133"/>
                  <a:pt x="2256231" y="2745984"/>
                </a:cubicBezTo>
                <a:lnTo>
                  <a:pt x="2256231" y="2833068"/>
                </a:lnTo>
                <a:lnTo>
                  <a:pt x="2255713" y="2833068"/>
                </a:lnTo>
                <a:lnTo>
                  <a:pt x="2255713" y="5641695"/>
                </a:lnTo>
                <a:lnTo>
                  <a:pt x="1763713" y="5641695"/>
                </a:lnTo>
                <a:lnTo>
                  <a:pt x="1700213" y="5641695"/>
                </a:lnTo>
                <a:lnTo>
                  <a:pt x="1588464" y="5641695"/>
                </a:lnTo>
                <a:cubicBezTo>
                  <a:pt x="711180" y="5641695"/>
                  <a:pt x="0" y="4930515"/>
                  <a:pt x="0" y="4053231"/>
                </a:cubicBezTo>
                <a:cubicBezTo>
                  <a:pt x="0" y="3175947"/>
                  <a:pt x="711180" y="2464767"/>
                  <a:pt x="1588464" y="2464767"/>
                </a:cubicBezTo>
                <a:lnTo>
                  <a:pt x="1709784" y="2464767"/>
                </a:lnTo>
                <a:lnTo>
                  <a:pt x="1713917" y="2382913"/>
                </a:lnTo>
                <a:cubicBezTo>
                  <a:pt x="1849844" y="1044467"/>
                  <a:pt x="2980205" y="0"/>
                  <a:pt x="43545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KSO_Shape">
            <a:extLst>
              <a:ext uri="{FF2B5EF4-FFF2-40B4-BE49-F238E27FC236}">
                <a16:creationId xmlns:a16="http://schemas.microsoft.com/office/drawing/2014/main" id="{CA6472CB-B43C-ED48-98DA-A68DB626C822}"/>
              </a:ext>
            </a:extLst>
          </p:cNvPr>
          <p:cNvSpPr>
            <a:spLocks/>
          </p:cNvSpPr>
          <p:nvPr/>
        </p:nvSpPr>
        <p:spPr bwMode="auto">
          <a:xfrm>
            <a:off x="7467338" y="3712031"/>
            <a:ext cx="393207" cy="380726"/>
          </a:xfrm>
          <a:custGeom>
            <a:avLst/>
            <a:gdLst>
              <a:gd name="T0" fmla="*/ 1660229 w 8965002"/>
              <a:gd name="T1" fmla="*/ 723707 h 8673857"/>
              <a:gd name="T2" fmla="*/ 1707743 w 8965002"/>
              <a:gd name="T3" fmla="*/ 723707 h 8673857"/>
              <a:gd name="T4" fmla="*/ 1786179 w 8965002"/>
              <a:gd name="T5" fmla="*/ 872262 h 8673857"/>
              <a:gd name="T6" fmla="*/ 1398524 w 8965002"/>
              <a:gd name="T7" fmla="*/ 1455923 h 8673857"/>
              <a:gd name="T8" fmla="*/ 1307266 w 8965002"/>
              <a:gd name="T9" fmla="*/ 1501168 h 8673857"/>
              <a:gd name="T10" fmla="*/ 1079500 w 8965002"/>
              <a:gd name="T11" fmla="*/ 1501168 h 8673857"/>
              <a:gd name="T12" fmla="*/ 1079500 w 8965002"/>
              <a:gd name="T13" fmla="*/ 1685165 h 8673857"/>
              <a:gd name="T14" fmla="*/ 1049332 w 8965002"/>
              <a:gd name="T15" fmla="*/ 1734934 h 8673857"/>
              <a:gd name="T16" fmla="*/ 1021427 w 8965002"/>
              <a:gd name="T17" fmla="*/ 1741721 h 8673857"/>
              <a:gd name="T18" fmla="*/ 985980 w 8965002"/>
              <a:gd name="T19" fmla="*/ 1731164 h 8673857"/>
              <a:gd name="T20" fmla="*/ 808744 w 8965002"/>
              <a:gd name="T21" fmla="*/ 1611265 h 8673857"/>
              <a:gd name="T22" fmla="*/ 635280 w 8965002"/>
              <a:gd name="T23" fmla="*/ 1731164 h 8673857"/>
              <a:gd name="T24" fmla="*/ 571927 w 8965002"/>
              <a:gd name="T25" fmla="*/ 1734934 h 8673857"/>
              <a:gd name="T26" fmla="*/ 539497 w 8965002"/>
              <a:gd name="T27" fmla="*/ 1685165 h 8673857"/>
              <a:gd name="T28" fmla="*/ 539497 w 8965002"/>
              <a:gd name="T29" fmla="*/ 1225173 h 8673857"/>
              <a:gd name="T30" fmla="*/ 636788 w 8965002"/>
              <a:gd name="T31" fmla="*/ 1030619 h 8673857"/>
              <a:gd name="T32" fmla="*/ 667710 w 8965002"/>
              <a:gd name="T33" fmla="*/ 1022324 h 8673857"/>
              <a:gd name="T34" fmla="*/ 1142852 w 8965002"/>
              <a:gd name="T35" fmla="*/ 1022324 h 8673857"/>
              <a:gd name="T36" fmla="*/ 1077992 w 8965002"/>
              <a:gd name="T37" fmla="*/ 1261369 h 8673857"/>
              <a:gd name="T38" fmla="*/ 1250702 w 8965002"/>
              <a:gd name="T39" fmla="*/ 1261369 h 8673857"/>
              <a:gd name="T40" fmla="*/ 1660229 w 8965002"/>
              <a:gd name="T41" fmla="*/ 723707 h 8673857"/>
              <a:gd name="T42" fmla="*/ 1227016 w 8965002"/>
              <a:gd name="T43" fmla="*/ 26 h 8673857"/>
              <a:gd name="T44" fmla="*/ 1646524 w 8965002"/>
              <a:gd name="T45" fmla="*/ 27634 h 8673857"/>
              <a:gd name="T46" fmla="*/ 1722691 w 8965002"/>
              <a:gd name="T47" fmla="*/ 177681 h 8673857"/>
              <a:gd name="T48" fmla="*/ 1246833 w 8965002"/>
              <a:gd name="T49" fmla="*/ 798230 h 8673857"/>
              <a:gd name="T50" fmla="*/ 1160861 w 8965002"/>
              <a:gd name="T51" fmla="*/ 838946 h 8673857"/>
              <a:gd name="T52" fmla="*/ 443680 w 8965002"/>
              <a:gd name="T53" fmla="*/ 838946 h 8673857"/>
              <a:gd name="T54" fmla="*/ 231014 w 8965002"/>
              <a:gd name="T55" fmla="*/ 1099833 h 8673857"/>
              <a:gd name="T56" fmla="*/ 361479 w 8965002"/>
              <a:gd name="T57" fmla="*/ 1249880 h 8673857"/>
              <a:gd name="T58" fmla="*/ 418794 w 8965002"/>
              <a:gd name="T59" fmla="*/ 1261190 h 8673857"/>
              <a:gd name="T60" fmla="*/ 418794 w 8965002"/>
              <a:gd name="T61" fmla="*/ 1500965 h 8673857"/>
              <a:gd name="T62" fmla="*/ 10807 w 8965002"/>
              <a:gd name="T63" fmla="*/ 1148843 h 8673857"/>
              <a:gd name="T64" fmla="*/ 13069 w 8965002"/>
              <a:gd name="T65" fmla="*/ 949785 h 8673857"/>
              <a:gd name="T66" fmla="*/ 545488 w 8965002"/>
              <a:gd name="T67" fmla="*/ 134703 h 8673857"/>
              <a:gd name="T68" fmla="*/ 706119 w 8965002"/>
              <a:gd name="T69" fmla="*/ 45730 h 8673857"/>
              <a:gd name="T70" fmla="*/ 1227016 w 8965002"/>
              <a:gd name="T71" fmla="*/ 26 h 867385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965002" h="8673857">
                <a:moveTo>
                  <a:pt x="8267042" y="3603669"/>
                </a:moveTo>
                <a:cubicBezTo>
                  <a:pt x="8267042" y="3603669"/>
                  <a:pt x="8267042" y="3603669"/>
                  <a:pt x="8503636" y="3603669"/>
                </a:cubicBezTo>
                <a:cubicBezTo>
                  <a:pt x="8770275" y="3603669"/>
                  <a:pt x="9115779" y="3885289"/>
                  <a:pt x="8894206" y="4343392"/>
                </a:cubicBezTo>
                <a:cubicBezTo>
                  <a:pt x="8894206" y="4343392"/>
                  <a:pt x="8894206" y="4343392"/>
                  <a:pt x="6963891" y="7249712"/>
                </a:cubicBezTo>
                <a:cubicBezTo>
                  <a:pt x="6817428" y="7463743"/>
                  <a:pt x="6610877" y="7475008"/>
                  <a:pt x="6509479" y="7475008"/>
                </a:cubicBezTo>
                <a:cubicBezTo>
                  <a:pt x="6509479" y="7475008"/>
                  <a:pt x="6509479" y="7475008"/>
                  <a:pt x="5375325" y="7475008"/>
                </a:cubicBezTo>
                <a:cubicBezTo>
                  <a:pt x="5375325" y="7475008"/>
                  <a:pt x="5375325" y="7475008"/>
                  <a:pt x="5375325" y="8391212"/>
                </a:cubicBezTo>
                <a:cubicBezTo>
                  <a:pt x="5375325" y="8503860"/>
                  <a:pt x="5326504" y="8586469"/>
                  <a:pt x="5225106" y="8639038"/>
                </a:cubicBezTo>
                <a:cubicBezTo>
                  <a:pt x="5180040" y="8661567"/>
                  <a:pt x="5131219" y="8672833"/>
                  <a:pt x="5086153" y="8672833"/>
                </a:cubicBezTo>
                <a:cubicBezTo>
                  <a:pt x="5026066" y="8672833"/>
                  <a:pt x="4962223" y="8654057"/>
                  <a:pt x="4909646" y="8620263"/>
                </a:cubicBezTo>
                <a:cubicBezTo>
                  <a:pt x="4909646" y="8620263"/>
                  <a:pt x="4909646" y="8620263"/>
                  <a:pt x="4027109" y="8023229"/>
                </a:cubicBezTo>
                <a:cubicBezTo>
                  <a:pt x="4027109" y="8023229"/>
                  <a:pt x="4027109" y="8023229"/>
                  <a:pt x="3163349" y="8620263"/>
                </a:cubicBezTo>
                <a:cubicBezTo>
                  <a:pt x="3069463" y="8684097"/>
                  <a:pt x="2949287" y="8691607"/>
                  <a:pt x="2847889" y="8639038"/>
                </a:cubicBezTo>
                <a:cubicBezTo>
                  <a:pt x="2750247" y="8586469"/>
                  <a:pt x="2686404" y="8503860"/>
                  <a:pt x="2686404" y="8391212"/>
                </a:cubicBezTo>
                <a:cubicBezTo>
                  <a:pt x="2686404" y="8391212"/>
                  <a:pt x="2686404" y="8391212"/>
                  <a:pt x="2686404" y="6100701"/>
                </a:cubicBezTo>
                <a:cubicBezTo>
                  <a:pt x="2686404" y="5559991"/>
                  <a:pt x="2990598" y="5237066"/>
                  <a:pt x="3170860" y="5131928"/>
                </a:cubicBezTo>
                <a:cubicBezTo>
                  <a:pt x="3215926" y="5105644"/>
                  <a:pt x="3268503" y="5090624"/>
                  <a:pt x="3324835" y="5090624"/>
                </a:cubicBezTo>
                <a:cubicBezTo>
                  <a:pt x="3324835" y="5090624"/>
                  <a:pt x="3324835" y="5090624"/>
                  <a:pt x="5690785" y="5090624"/>
                </a:cubicBezTo>
                <a:cubicBezTo>
                  <a:pt x="5371570" y="5406038"/>
                  <a:pt x="5367814" y="5980543"/>
                  <a:pt x="5367814" y="6280938"/>
                </a:cubicBezTo>
                <a:cubicBezTo>
                  <a:pt x="5367814" y="6280938"/>
                  <a:pt x="5367814" y="6280938"/>
                  <a:pt x="6227818" y="6280938"/>
                </a:cubicBezTo>
                <a:cubicBezTo>
                  <a:pt x="6227818" y="6280938"/>
                  <a:pt x="6227818" y="6280938"/>
                  <a:pt x="8267042" y="3603669"/>
                </a:cubicBezTo>
                <a:close/>
                <a:moveTo>
                  <a:pt x="6109875" y="128"/>
                </a:moveTo>
                <a:cubicBezTo>
                  <a:pt x="6829153" y="-2490"/>
                  <a:pt x="7579192" y="34821"/>
                  <a:pt x="8198796" y="137601"/>
                </a:cubicBezTo>
                <a:cubicBezTo>
                  <a:pt x="8705745" y="220201"/>
                  <a:pt x="8739542" y="678257"/>
                  <a:pt x="8578069" y="884757"/>
                </a:cubicBezTo>
                <a:cubicBezTo>
                  <a:pt x="8578069" y="884757"/>
                  <a:pt x="6234838" y="3955980"/>
                  <a:pt x="6208552" y="3974753"/>
                </a:cubicBezTo>
                <a:cubicBezTo>
                  <a:pt x="6107162" y="4098653"/>
                  <a:pt x="5953199" y="4177498"/>
                  <a:pt x="5780461" y="4177498"/>
                </a:cubicBezTo>
                <a:cubicBezTo>
                  <a:pt x="5780461" y="4177498"/>
                  <a:pt x="5780461" y="4177498"/>
                  <a:pt x="2209285" y="4177498"/>
                </a:cubicBezTo>
                <a:cubicBezTo>
                  <a:pt x="1818747" y="4177498"/>
                  <a:pt x="970076" y="4545444"/>
                  <a:pt x="1150325" y="5476573"/>
                </a:cubicBezTo>
                <a:cubicBezTo>
                  <a:pt x="1217918" y="5825746"/>
                  <a:pt x="1465760" y="6103583"/>
                  <a:pt x="1799971" y="6223729"/>
                </a:cubicBezTo>
                <a:cubicBezTo>
                  <a:pt x="1875075" y="6253765"/>
                  <a:pt x="2002751" y="6268783"/>
                  <a:pt x="2085365" y="6280047"/>
                </a:cubicBezTo>
                <a:cubicBezTo>
                  <a:pt x="2085365" y="6280047"/>
                  <a:pt x="2085365" y="6280047"/>
                  <a:pt x="2085365" y="7473994"/>
                </a:cubicBezTo>
                <a:cubicBezTo>
                  <a:pt x="1582171" y="7440203"/>
                  <a:pt x="335451" y="7004675"/>
                  <a:pt x="53813" y="5720619"/>
                </a:cubicBezTo>
                <a:cubicBezTo>
                  <a:pt x="-25046" y="5397728"/>
                  <a:pt x="-13780" y="5056063"/>
                  <a:pt x="65078" y="4729417"/>
                </a:cubicBezTo>
                <a:cubicBezTo>
                  <a:pt x="282879" y="3283915"/>
                  <a:pt x="2351982" y="944830"/>
                  <a:pt x="2716235" y="670748"/>
                </a:cubicBezTo>
                <a:cubicBezTo>
                  <a:pt x="2960321" y="471756"/>
                  <a:pt x="3234449" y="310311"/>
                  <a:pt x="3516088" y="227711"/>
                </a:cubicBezTo>
                <a:cubicBezTo>
                  <a:pt x="3797726" y="119767"/>
                  <a:pt x="4911078" y="4491"/>
                  <a:pt x="6109875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7D31F8-1601-6A46-8EA8-D553A623F1DB}"/>
              </a:ext>
            </a:extLst>
          </p:cNvPr>
          <p:cNvSpPr/>
          <p:nvPr/>
        </p:nvSpPr>
        <p:spPr>
          <a:xfrm>
            <a:off x="4074870" y="1353574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梦想</a:t>
            </a:r>
            <a:endParaRPr lang="zh-CN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B7BC90D-DA0F-A44A-ACA8-0FF73B82217E}"/>
              </a:ext>
            </a:extLst>
          </p:cNvPr>
          <p:cNvSpPr/>
          <p:nvPr/>
        </p:nvSpPr>
        <p:spPr>
          <a:xfrm>
            <a:off x="4121514" y="1405119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梦想</a:t>
            </a:r>
            <a:endParaRPr lang="zh-CN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87C8A3-077A-214B-B33C-440219DCA278}"/>
              </a:ext>
            </a:extLst>
          </p:cNvPr>
          <p:cNvSpPr/>
          <p:nvPr/>
        </p:nvSpPr>
        <p:spPr>
          <a:xfrm>
            <a:off x="4074870" y="1398439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梦想</a:t>
            </a:r>
            <a:endParaRPr lang="zh-CN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0FFDF7C-F5D7-3C46-A667-EC937BF0F98D}"/>
              </a:ext>
            </a:extLst>
          </p:cNvPr>
          <p:cNvSpPr/>
          <p:nvPr/>
        </p:nvSpPr>
        <p:spPr>
          <a:xfrm>
            <a:off x="4117687" y="136123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梦想</a:t>
            </a:r>
            <a:endParaRPr lang="zh-CN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391E33-E701-4D46-A486-9D0FBA4276B5}"/>
              </a:ext>
            </a:extLst>
          </p:cNvPr>
          <p:cNvSpPr/>
          <p:nvPr/>
        </p:nvSpPr>
        <p:spPr>
          <a:xfrm>
            <a:off x="-45802" y="1350695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solidFill>
                  <a:srgbClr val="4098D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为青年人实现梦想的地方</a:t>
            </a:r>
            <a:endParaRPr lang="zh-CN" altLang="en-US" sz="5400" b="1" cap="none" spc="0" dirty="0">
              <a:ln/>
              <a:solidFill>
                <a:srgbClr val="4098D4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723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>
            <a:extLst>
              <a:ext uri="{FF2B5EF4-FFF2-40B4-BE49-F238E27FC236}">
                <a16:creationId xmlns:a16="http://schemas.microsoft.com/office/drawing/2014/main" id="{BA3B6D78-4BE8-204B-9B2A-EA1AD6A9934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37309" y="908354"/>
            <a:ext cx="11111345" cy="11732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176" dirty="0"/>
              <a:t>从首都副中心和</a:t>
            </a:r>
            <a:r>
              <a:rPr lang="zh-CN" altLang="en-US" sz="2176" b="1" dirty="0"/>
              <a:t>产业升级、科技创新、</a:t>
            </a:r>
            <a:r>
              <a:rPr lang="zh-Hans" altLang="en-US" sz="2176" b="1" dirty="0"/>
              <a:t>社会服务、文化聚集</a:t>
            </a:r>
            <a:r>
              <a:rPr lang="zh-CN" altLang="en-US" sz="2176" dirty="0"/>
              <a:t>的角度出发</a:t>
            </a:r>
            <a:endParaRPr lang="en-US" altLang="zh-CN" sz="2176" dirty="0"/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176" dirty="0"/>
              <a:t>打造咖啡、智能科技展示体验、书店三大主要功能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289CBC2D-45A6-7A44-92BA-2F8F2B328C8D}"/>
              </a:ext>
            </a:extLst>
          </p:cNvPr>
          <p:cNvSpPr/>
          <p:nvPr/>
        </p:nvSpPr>
        <p:spPr>
          <a:xfrm>
            <a:off x="1631706" y="2454428"/>
            <a:ext cx="1908839" cy="19073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32"/>
          </a:p>
        </p:txBody>
      </p:sp>
      <p:sp>
        <p:nvSpPr>
          <p:cNvPr id="14340" name="Text Box 10">
            <a:extLst>
              <a:ext uri="{FF2B5EF4-FFF2-40B4-BE49-F238E27FC236}">
                <a16:creationId xmlns:a16="http://schemas.microsoft.com/office/drawing/2014/main" id="{408B988E-69BB-7C4E-83F8-194A3C11E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451" y="3285045"/>
            <a:ext cx="1301350" cy="60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459" tIns="20729" rIns="41459" bIns="20729">
            <a:spAutoFit/>
          </a:bodyPr>
          <a:lstStyle>
            <a:lvl1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4463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035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3607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179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1814" b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Open Sans"/>
              </a:rPr>
              <a:t>咖啡</a:t>
            </a:r>
            <a:r>
              <a:rPr lang="en-US" altLang="zh-CN" sz="1814" b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Open Sans"/>
              </a:rPr>
              <a:t> 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656EBE70-FE5F-D04A-BEBA-E0D4E5DA4D42}"/>
              </a:ext>
            </a:extLst>
          </p:cNvPr>
          <p:cNvSpPr/>
          <p:nvPr/>
        </p:nvSpPr>
        <p:spPr>
          <a:xfrm>
            <a:off x="5172531" y="2454428"/>
            <a:ext cx="1907399" cy="19073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32"/>
          </a:p>
        </p:txBody>
      </p:sp>
      <p:sp>
        <p:nvSpPr>
          <p:cNvPr id="14342" name="Text Box 10">
            <a:extLst>
              <a:ext uri="{FF2B5EF4-FFF2-40B4-BE49-F238E27FC236}">
                <a16:creationId xmlns:a16="http://schemas.microsoft.com/office/drawing/2014/main" id="{AC8A7BA6-AE2A-EB43-9BD1-F312991CA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275" y="3405967"/>
            <a:ext cx="1299911" cy="60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459" tIns="20729" rIns="41459" bIns="20729">
            <a:spAutoFit/>
          </a:bodyPr>
          <a:lstStyle>
            <a:lvl1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4463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035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3607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179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14" b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Open Sans"/>
              </a:rPr>
              <a:t>智能科技展示体验中心</a:t>
            </a:r>
            <a:endParaRPr lang="en-US" altLang="zh-CN" sz="1814" b="1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Open Sans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E69F538F-BFB9-0E40-BA37-61C0415162D9}"/>
              </a:ext>
            </a:extLst>
          </p:cNvPr>
          <p:cNvSpPr/>
          <p:nvPr/>
        </p:nvSpPr>
        <p:spPr>
          <a:xfrm>
            <a:off x="8711916" y="2452267"/>
            <a:ext cx="1908839" cy="19073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32"/>
          </a:p>
        </p:txBody>
      </p:sp>
      <p:sp>
        <p:nvSpPr>
          <p:cNvPr id="14344" name="Text Box 10">
            <a:extLst>
              <a:ext uri="{FF2B5EF4-FFF2-40B4-BE49-F238E27FC236}">
                <a16:creationId xmlns:a16="http://schemas.microsoft.com/office/drawing/2014/main" id="{BA5079B5-994E-C248-8F87-406DE4543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5661" y="3252654"/>
            <a:ext cx="1301350" cy="60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459" tIns="20729" rIns="41459" bIns="20729">
            <a:spAutoFit/>
          </a:bodyPr>
          <a:lstStyle>
            <a:lvl1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087438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4463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035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3607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17938" indent="-160338" defTabSz="10874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1814" b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Open Sans"/>
              </a:rPr>
              <a:t>书店</a:t>
            </a:r>
            <a:endParaRPr lang="en-US" altLang="zh-CN" sz="1814" b="1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Open Sans"/>
            </a:endParaRPr>
          </a:p>
        </p:txBody>
      </p:sp>
      <p:pic>
        <p:nvPicPr>
          <p:cNvPr id="14345" name="图片 26">
            <a:extLst>
              <a:ext uri="{FF2B5EF4-FFF2-40B4-BE49-F238E27FC236}">
                <a16:creationId xmlns:a16="http://schemas.microsoft.com/office/drawing/2014/main" id="{FCA7FA7B-7B44-0B43-906F-DD9D124A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618" y="2802077"/>
            <a:ext cx="593093" cy="59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图片 28">
            <a:extLst>
              <a:ext uri="{FF2B5EF4-FFF2-40B4-BE49-F238E27FC236}">
                <a16:creationId xmlns:a16="http://schemas.microsoft.com/office/drawing/2014/main" id="{308EC97A-8D7A-3247-BCBC-E78C87A39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943" y="2602700"/>
            <a:ext cx="653554" cy="65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图片 30">
            <a:extLst>
              <a:ext uri="{FF2B5EF4-FFF2-40B4-BE49-F238E27FC236}">
                <a16:creationId xmlns:a16="http://schemas.microsoft.com/office/drawing/2014/main" id="{444E1B17-DEED-8340-88CD-6BB78A79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2207" y="2574627"/>
            <a:ext cx="708257" cy="70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C156D51-214E-2548-BFEC-1C336361ACCD}"/>
              </a:ext>
            </a:extLst>
          </p:cNvPr>
          <p:cNvSpPr txBox="1">
            <a:spLocks/>
          </p:cNvSpPr>
          <p:nvPr/>
        </p:nvSpPr>
        <p:spPr bwMode="auto">
          <a:xfrm>
            <a:off x="3100770" y="5008561"/>
            <a:ext cx="5929746" cy="11732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lIns="94568" tIns="47284" rIns="94568" bIns="47284"/>
          <a:lstStyle>
            <a:lvl1pPr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06450" indent="-307975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241425" indent="-246063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739900" indent="-246063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236788" indent="-246063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693988" indent="-246063" defTabSz="4953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151188" indent="-246063" defTabSz="4953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608388" indent="-246063" defTabSz="4953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065588" indent="-246063" defTabSz="4953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814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聚集最新的创新思维、创业理念、最前沿的科技产品，吸引最具创新精神、创造活力的有智青年群体汇聚通州。</a:t>
            </a:r>
          </a:p>
        </p:txBody>
      </p:sp>
      <p:sp>
        <p:nvSpPr>
          <p:cNvPr id="14350" name="矩形 4">
            <a:extLst>
              <a:ext uri="{FF2B5EF4-FFF2-40B4-BE49-F238E27FC236}">
                <a16:creationId xmlns:a16="http://schemas.microsoft.com/office/drawing/2014/main" id="{E95A93F6-329B-5C45-9FA0-212D5CBD3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332" y="240405"/>
            <a:ext cx="1024639" cy="46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32" b="1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2392E6-5E8F-AE43-A672-DFCF6AC52951}"/>
              </a:ext>
            </a:extLst>
          </p:cNvPr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16" name="五边形 15">
              <a:extLst>
                <a:ext uri="{FF2B5EF4-FFF2-40B4-BE49-F238E27FC236}">
                  <a16:creationId xmlns:a16="http://schemas.microsoft.com/office/drawing/2014/main" id="{F3DB1307-0F8A-B84D-BEF4-A51BB2DD8468}"/>
                </a:ext>
              </a:extLst>
            </p:cNvPr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功能设计</a:t>
              </a:r>
            </a:p>
          </p:txBody>
        </p:sp>
        <p:sp>
          <p:nvSpPr>
            <p:cNvPr id="17" name="燕尾形 16">
              <a:extLst>
                <a:ext uri="{FF2B5EF4-FFF2-40B4-BE49-F238E27FC236}">
                  <a16:creationId xmlns:a16="http://schemas.microsoft.com/office/drawing/2014/main" id="{B6EBB89B-30F1-1A46-9DB6-4BF23E19F27C}"/>
                </a:ext>
              </a:extLst>
            </p:cNvPr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75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52E62CB-B95E-4745-A6A9-22EB8D8BBD73}"/>
              </a:ext>
            </a:extLst>
          </p:cNvPr>
          <p:cNvSpPr txBox="1"/>
          <p:nvPr/>
        </p:nvSpPr>
        <p:spPr>
          <a:xfrm>
            <a:off x="482114" y="4177620"/>
            <a:ext cx="53987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/>
              <a:t>将梦想空间的实现过程拍成</a:t>
            </a:r>
            <a:r>
              <a:rPr kumimoji="1" lang="en-US" altLang="zh-Hans" sz="2000" dirty="0"/>
              <a:t>MV</a:t>
            </a:r>
            <a:r>
              <a:rPr kumimoji="1" lang="zh-Hans" altLang="en-US" sz="2000" dirty="0"/>
              <a:t>，然后在各种媒介上传播</a:t>
            </a:r>
            <a:endParaRPr kumimoji="1" lang="en-US" altLang="zh-Hans" sz="2000" dirty="0"/>
          </a:p>
          <a:p>
            <a:endParaRPr kumimoji="1" lang="en-US" altLang="zh-CN" b="1" dirty="0"/>
          </a:p>
          <a:p>
            <a:r>
              <a:rPr kumimoji="1" lang="zh-Hans" altLang="en-US" b="1" dirty="0"/>
              <a:t>目前确定的传播渠道：</a:t>
            </a:r>
            <a:endParaRPr kumimoji="1" lang="en-US" altLang="zh-Han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爱奇艺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望远传媒（各机场、高铁、商业及园林）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通州部分媒体、官方公众号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其他</a:t>
            </a:r>
            <a:r>
              <a:rPr kumimoji="1" lang="en-US" altLang="zh-Hans" dirty="0"/>
              <a:t>……</a:t>
            </a:r>
            <a:endParaRPr kumimoji="1" lang="zh-CN" altLang="en-US" dirty="0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F932DCF4-1190-1C4D-A082-1722759F9BE2}"/>
              </a:ext>
            </a:extLst>
          </p:cNvPr>
          <p:cNvCxnSpPr>
            <a:cxnSpLocks/>
          </p:cNvCxnSpPr>
          <p:nvPr/>
        </p:nvCxnSpPr>
        <p:spPr>
          <a:xfrm>
            <a:off x="6318913" y="2129051"/>
            <a:ext cx="0" cy="4728949"/>
          </a:xfrm>
          <a:prstGeom prst="line">
            <a:avLst/>
          </a:prstGeom>
          <a:ln w="317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154D053-7AFE-1649-A3E8-B1E4A4F6B05F}"/>
              </a:ext>
            </a:extLst>
          </p:cNvPr>
          <p:cNvSpPr txBox="1"/>
          <p:nvPr/>
        </p:nvSpPr>
        <p:spPr>
          <a:xfrm>
            <a:off x="7436399" y="2383802"/>
            <a:ext cx="4033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个人提交梦想相关介绍</a:t>
            </a:r>
            <a:endParaRPr lang="zh-CN" altLang="en-US" sz="2000" dirty="0"/>
          </a:p>
          <a:p>
            <a:r>
              <a:rPr lang="en-US" altLang="zh-CN" dirty="0"/>
              <a:t>2.</a:t>
            </a:r>
            <a:r>
              <a:rPr lang="zh-CN" altLang="en-US" dirty="0"/>
              <a:t>科学家团队评审可行性</a:t>
            </a:r>
            <a:endParaRPr lang="zh-CN" altLang="en-US" sz="2000" dirty="0"/>
          </a:p>
          <a:p>
            <a:r>
              <a:rPr lang="en-US" altLang="zh-CN" dirty="0"/>
              <a:t>3.</a:t>
            </a:r>
            <a:r>
              <a:rPr lang="zh-CN" altLang="en-US" dirty="0"/>
              <a:t>科学家团队进行指导、提供资源</a:t>
            </a:r>
            <a:endParaRPr lang="zh-CN" altLang="en-US" sz="2000" dirty="0"/>
          </a:p>
          <a:p>
            <a:r>
              <a:rPr lang="en-US" altLang="zh-CN" dirty="0"/>
              <a:t>4.</a:t>
            </a:r>
            <a:r>
              <a:rPr lang="zh-CN" altLang="en-US" dirty="0"/>
              <a:t>拍摄记录个人实现梦的过程</a:t>
            </a:r>
            <a:endParaRPr lang="zh-CN" altLang="en-US" sz="2000" dirty="0"/>
          </a:p>
          <a:p>
            <a:r>
              <a:rPr lang="en-US" altLang="zh-CN" dirty="0"/>
              <a:t>5.</a:t>
            </a:r>
            <a:r>
              <a:rPr lang="zh-CN" altLang="en-US" dirty="0"/>
              <a:t>在梦想空间进行发布</a:t>
            </a:r>
            <a:endParaRPr lang="zh-CN" altLang="en-US" sz="2000" dirty="0">
              <a:effectLst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5D87128-28EC-8B4F-B0D6-B6DF1FC539A2}"/>
              </a:ext>
            </a:extLst>
          </p:cNvPr>
          <p:cNvSpPr txBox="1"/>
          <p:nvPr/>
        </p:nvSpPr>
        <p:spPr>
          <a:xfrm>
            <a:off x="6578439" y="842660"/>
            <a:ext cx="539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000" dirty="0"/>
              <a:t>安雪晖教授领衔的科学家团队依托清华大学集多学科的交叉、跨学科研究中心</a:t>
            </a:r>
            <a:endParaRPr kumimoji="1" lang="zh-CN" altLang="en-US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CCB8A44F-4C39-6541-A1E8-F15545710964}"/>
              </a:ext>
            </a:extLst>
          </p:cNvPr>
          <p:cNvCxnSpPr>
            <a:cxnSpLocks/>
          </p:cNvCxnSpPr>
          <p:nvPr/>
        </p:nvCxnSpPr>
        <p:spPr>
          <a:xfrm>
            <a:off x="505916" y="2129051"/>
            <a:ext cx="10749993" cy="0"/>
          </a:xfrm>
          <a:prstGeom prst="line">
            <a:avLst/>
          </a:prstGeom>
          <a:ln w="317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434">
            <a:extLst>
              <a:ext uri="{FF2B5EF4-FFF2-40B4-BE49-F238E27FC236}">
                <a16:creationId xmlns:a16="http://schemas.microsoft.com/office/drawing/2014/main" id="{C4CA2579-DB98-7149-9AE4-1032AE7C719B}"/>
              </a:ext>
            </a:extLst>
          </p:cNvPr>
          <p:cNvGrpSpPr/>
          <p:nvPr/>
        </p:nvGrpSpPr>
        <p:grpSpPr>
          <a:xfrm>
            <a:off x="6680227" y="4177620"/>
            <a:ext cx="5297011" cy="2452396"/>
            <a:chOff x="2334713" y="1838250"/>
            <a:chExt cx="4474575" cy="3181500"/>
          </a:xfrm>
        </p:grpSpPr>
        <p:sp>
          <p:nvSpPr>
            <p:cNvPr id="51" name="MMConnector">
              <a:extLst>
                <a:ext uri="{FF2B5EF4-FFF2-40B4-BE49-F238E27FC236}">
                  <a16:creationId xmlns:a16="http://schemas.microsoft.com/office/drawing/2014/main" id="{44837D94-935C-7D49-B587-FFCA1C4CDBF8}"/>
                </a:ext>
              </a:extLst>
            </p:cNvPr>
            <p:cNvSpPr/>
            <p:nvPr/>
          </p:nvSpPr>
          <p:spPr>
            <a:xfrm>
              <a:off x="4152787" y="2754375"/>
              <a:ext cx="609000" cy="1349250"/>
            </a:xfrm>
            <a:custGeom>
              <a:avLst/>
              <a:gdLst/>
              <a:ahLst/>
              <a:cxnLst/>
              <a:rect l="0" t="0" r="0" b="0"/>
              <a:pathLst>
                <a:path w="609000" h="1349250" fill="none">
                  <a:moveTo>
                    <a:pt x="-304500" y="674625"/>
                  </a:moveTo>
                  <a:lnTo>
                    <a:pt x="-241389" y="678369"/>
                  </a:lnTo>
                  <a:cubicBezTo>
                    <a:pt x="-206674" y="680428"/>
                    <a:pt x="-150277" y="681908"/>
                    <a:pt x="-115501" y="681673"/>
                  </a:cubicBezTo>
                  <a:lnTo>
                    <a:pt x="-94499" y="681530"/>
                  </a:lnTo>
                  <a:cubicBezTo>
                    <a:pt x="-71316" y="681374"/>
                    <a:pt x="-34230" y="676746"/>
                    <a:pt x="-11719" y="671202"/>
                  </a:cubicBezTo>
                  <a:lnTo>
                    <a:pt x="18868" y="663669"/>
                  </a:lnTo>
                  <a:cubicBezTo>
                    <a:pt x="41379" y="658125"/>
                    <a:pt x="59541" y="634809"/>
                    <a:pt x="59408" y="611626"/>
                  </a:cubicBezTo>
                  <a:lnTo>
                    <a:pt x="59288" y="590624"/>
                  </a:lnTo>
                  <a:cubicBezTo>
                    <a:pt x="59088" y="555849"/>
                    <a:pt x="57900" y="499420"/>
                    <a:pt x="56635" y="464667"/>
                  </a:cubicBezTo>
                  <a:lnTo>
                    <a:pt x="56632" y="464583"/>
                  </a:lnTo>
                  <a:cubicBezTo>
                    <a:pt x="55367" y="429830"/>
                    <a:pt x="52855" y="373440"/>
                    <a:pt x="51023" y="338712"/>
                  </a:cubicBezTo>
                  <a:lnTo>
                    <a:pt x="51014" y="338538"/>
                  </a:lnTo>
                  <a:cubicBezTo>
                    <a:pt x="49183" y="303810"/>
                    <a:pt x="47433" y="247402"/>
                    <a:pt x="47107" y="212628"/>
                  </a:cubicBezTo>
                  <a:lnTo>
                    <a:pt x="47107" y="212622"/>
                  </a:lnTo>
                  <a:cubicBezTo>
                    <a:pt x="46782" y="177848"/>
                    <a:pt x="48039" y="121442"/>
                    <a:pt x="49913" y="86717"/>
                  </a:cubicBezTo>
                  <a:lnTo>
                    <a:pt x="49923" y="86533"/>
                  </a:lnTo>
                  <a:cubicBezTo>
                    <a:pt x="51798" y="51808"/>
                    <a:pt x="54586" y="-4571"/>
                    <a:pt x="56147" y="-39311"/>
                  </a:cubicBezTo>
                  <a:lnTo>
                    <a:pt x="56153" y="-39439"/>
                  </a:lnTo>
                  <a:cubicBezTo>
                    <a:pt x="57715" y="-74179"/>
                    <a:pt x="59321" y="-130597"/>
                    <a:pt x="59738" y="-165370"/>
                  </a:cubicBezTo>
                  <a:lnTo>
                    <a:pt x="59738" y="-165380"/>
                  </a:lnTo>
                  <a:cubicBezTo>
                    <a:pt x="60156" y="-200153"/>
                    <a:pt x="59564" y="-256584"/>
                    <a:pt x="58418" y="-291341"/>
                  </a:cubicBezTo>
                  <a:lnTo>
                    <a:pt x="58416" y="-291409"/>
                  </a:lnTo>
                  <a:cubicBezTo>
                    <a:pt x="57270" y="-326166"/>
                    <a:pt x="54267" y="-382523"/>
                    <a:pt x="51712" y="-417205"/>
                  </a:cubicBezTo>
                  <a:lnTo>
                    <a:pt x="51687" y="-417545"/>
                  </a:lnTo>
                  <a:cubicBezTo>
                    <a:pt x="49132" y="-452227"/>
                    <a:pt x="45934" y="-508577"/>
                    <a:pt x="44550" y="-543325"/>
                  </a:cubicBezTo>
                  <a:lnTo>
                    <a:pt x="43709" y="-564408"/>
                  </a:lnTo>
                  <a:cubicBezTo>
                    <a:pt x="42786" y="-587574"/>
                    <a:pt x="55088" y="-619929"/>
                    <a:pt x="71168" y="-636630"/>
                  </a:cubicBezTo>
                  <a:lnTo>
                    <a:pt x="88469" y="-654598"/>
                  </a:lnTo>
                  <a:cubicBezTo>
                    <a:pt x="104549" y="-671299"/>
                    <a:pt x="136335" y="-683114"/>
                    <a:pt x="159420" y="-680971"/>
                  </a:cubicBezTo>
                  <a:lnTo>
                    <a:pt x="222690" y="-675098"/>
                  </a:lnTo>
                  <a:cubicBezTo>
                    <a:pt x="234232" y="-674026"/>
                    <a:pt x="253005" y="-673384"/>
                    <a:pt x="264594" y="-673663"/>
                  </a:cubicBezTo>
                  <a:lnTo>
                    <a:pt x="304500" y="-67462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2" name="MMConnector">
              <a:extLst>
                <a:ext uri="{FF2B5EF4-FFF2-40B4-BE49-F238E27FC236}">
                  <a16:creationId xmlns:a16="http://schemas.microsoft.com/office/drawing/2014/main" id="{F6F56334-5F7A-8443-80E0-F5783A175580}"/>
                </a:ext>
              </a:extLst>
            </p:cNvPr>
            <p:cNvSpPr/>
            <p:nvPr/>
          </p:nvSpPr>
          <p:spPr>
            <a:xfrm>
              <a:off x="4152787" y="3024225"/>
              <a:ext cx="609000" cy="809550"/>
            </a:xfrm>
            <a:custGeom>
              <a:avLst/>
              <a:gdLst/>
              <a:ahLst/>
              <a:cxnLst/>
              <a:rect l="0" t="0" r="0" b="0"/>
              <a:pathLst>
                <a:path w="609000" h="809550" fill="none">
                  <a:moveTo>
                    <a:pt x="-304500" y="404775"/>
                  </a:moveTo>
                  <a:lnTo>
                    <a:pt x="-241389" y="408519"/>
                  </a:lnTo>
                  <a:cubicBezTo>
                    <a:pt x="-206674" y="410578"/>
                    <a:pt x="-150277" y="412058"/>
                    <a:pt x="-115501" y="411823"/>
                  </a:cubicBezTo>
                  <a:lnTo>
                    <a:pt x="-94499" y="411680"/>
                  </a:lnTo>
                  <a:cubicBezTo>
                    <a:pt x="-71316" y="411524"/>
                    <a:pt x="-34230" y="406896"/>
                    <a:pt x="-11719" y="401352"/>
                  </a:cubicBezTo>
                  <a:lnTo>
                    <a:pt x="18868" y="393819"/>
                  </a:lnTo>
                  <a:cubicBezTo>
                    <a:pt x="41379" y="388275"/>
                    <a:pt x="59541" y="364959"/>
                    <a:pt x="59408" y="341776"/>
                  </a:cubicBezTo>
                  <a:lnTo>
                    <a:pt x="59288" y="320774"/>
                  </a:lnTo>
                  <a:cubicBezTo>
                    <a:pt x="59088" y="285999"/>
                    <a:pt x="57900" y="229570"/>
                    <a:pt x="56635" y="194817"/>
                  </a:cubicBezTo>
                  <a:lnTo>
                    <a:pt x="56632" y="194733"/>
                  </a:lnTo>
                  <a:cubicBezTo>
                    <a:pt x="55367" y="159980"/>
                    <a:pt x="52855" y="103590"/>
                    <a:pt x="51023" y="68862"/>
                  </a:cubicBezTo>
                  <a:lnTo>
                    <a:pt x="51014" y="68688"/>
                  </a:lnTo>
                  <a:cubicBezTo>
                    <a:pt x="49183" y="33960"/>
                    <a:pt x="47433" y="-22448"/>
                    <a:pt x="47107" y="-57222"/>
                  </a:cubicBezTo>
                  <a:lnTo>
                    <a:pt x="47107" y="-57228"/>
                  </a:lnTo>
                  <a:cubicBezTo>
                    <a:pt x="46782" y="-92002"/>
                    <a:pt x="48039" y="-148408"/>
                    <a:pt x="49913" y="-183133"/>
                  </a:cubicBezTo>
                  <a:lnTo>
                    <a:pt x="49923" y="-183317"/>
                  </a:lnTo>
                  <a:cubicBezTo>
                    <a:pt x="51798" y="-218042"/>
                    <a:pt x="54586" y="-274421"/>
                    <a:pt x="56147" y="-309161"/>
                  </a:cubicBezTo>
                  <a:lnTo>
                    <a:pt x="57096" y="-330267"/>
                  </a:lnTo>
                  <a:cubicBezTo>
                    <a:pt x="58137" y="-353428"/>
                    <a:pt x="77170" y="-377043"/>
                    <a:pt x="99581" y="-382981"/>
                  </a:cubicBezTo>
                  <a:lnTo>
                    <a:pt x="119001" y="-388125"/>
                  </a:lnTo>
                  <a:cubicBezTo>
                    <a:pt x="141411" y="-394062"/>
                    <a:pt x="178408" y="-399420"/>
                    <a:pt x="201583" y="-400084"/>
                  </a:cubicBezTo>
                  <a:lnTo>
                    <a:pt x="304500" y="-40303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3" name="MMConnector">
              <a:extLst>
                <a:ext uri="{FF2B5EF4-FFF2-40B4-BE49-F238E27FC236}">
                  <a16:creationId xmlns:a16="http://schemas.microsoft.com/office/drawing/2014/main" id="{65320010-9FE1-494F-B070-9ECD249A37AC}"/>
                </a:ext>
              </a:extLst>
            </p:cNvPr>
            <p:cNvSpPr/>
            <p:nvPr/>
          </p:nvSpPr>
          <p:spPr>
            <a:xfrm>
              <a:off x="4152787" y="3698850"/>
              <a:ext cx="609000" cy="539700"/>
            </a:xfrm>
            <a:custGeom>
              <a:avLst/>
              <a:gdLst/>
              <a:ahLst/>
              <a:cxnLst/>
              <a:rect l="0" t="0" r="0" b="0"/>
              <a:pathLst>
                <a:path w="609000" h="539700" fill="none">
                  <a:moveTo>
                    <a:pt x="-304500" y="-269850"/>
                  </a:moveTo>
                  <a:lnTo>
                    <a:pt x="-241389" y="-266106"/>
                  </a:lnTo>
                  <a:cubicBezTo>
                    <a:pt x="-206674" y="-264047"/>
                    <a:pt x="-150277" y="-262567"/>
                    <a:pt x="-115501" y="-262802"/>
                  </a:cubicBezTo>
                  <a:lnTo>
                    <a:pt x="-94499" y="-262945"/>
                  </a:lnTo>
                  <a:cubicBezTo>
                    <a:pt x="-71316" y="-263101"/>
                    <a:pt x="-33868" y="-260604"/>
                    <a:pt x="-10911" y="-257369"/>
                  </a:cubicBezTo>
                  <a:lnTo>
                    <a:pt x="7962" y="-254710"/>
                  </a:lnTo>
                  <a:cubicBezTo>
                    <a:pt x="30919" y="-251475"/>
                    <a:pt x="49659" y="-230034"/>
                    <a:pt x="49792" y="-206851"/>
                  </a:cubicBezTo>
                  <a:lnTo>
                    <a:pt x="49912" y="-185849"/>
                  </a:lnTo>
                  <a:cubicBezTo>
                    <a:pt x="50112" y="-151074"/>
                    <a:pt x="51300" y="-94645"/>
                    <a:pt x="52565" y="-59892"/>
                  </a:cubicBezTo>
                  <a:lnTo>
                    <a:pt x="52568" y="-59808"/>
                  </a:lnTo>
                  <a:cubicBezTo>
                    <a:pt x="53833" y="-25055"/>
                    <a:pt x="56345" y="31335"/>
                    <a:pt x="58177" y="66063"/>
                  </a:cubicBezTo>
                  <a:lnTo>
                    <a:pt x="58186" y="66237"/>
                  </a:lnTo>
                  <a:cubicBezTo>
                    <a:pt x="60017" y="100965"/>
                    <a:pt x="60036" y="157336"/>
                    <a:pt x="58228" y="192065"/>
                  </a:cubicBezTo>
                  <a:lnTo>
                    <a:pt x="57875" y="198853"/>
                  </a:lnTo>
                  <a:cubicBezTo>
                    <a:pt x="56067" y="233582"/>
                    <a:pt x="82783" y="263289"/>
                    <a:pt x="117508" y="265163"/>
                  </a:cubicBezTo>
                  <a:lnTo>
                    <a:pt x="138661" y="266305"/>
                  </a:lnTo>
                  <a:cubicBezTo>
                    <a:pt x="161811" y="267555"/>
                    <a:pt x="199396" y="269428"/>
                    <a:pt x="222556" y="270486"/>
                  </a:cubicBezTo>
                  <a:lnTo>
                    <a:pt x="304500" y="274232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4" name="MMConnector">
              <a:extLst>
                <a:ext uri="{FF2B5EF4-FFF2-40B4-BE49-F238E27FC236}">
                  <a16:creationId xmlns:a16="http://schemas.microsoft.com/office/drawing/2014/main" id="{5FAACB5A-721F-DF4D-9B4C-5C311DA8625E}"/>
                </a:ext>
              </a:extLst>
            </p:cNvPr>
            <p:cNvSpPr/>
            <p:nvPr/>
          </p:nvSpPr>
          <p:spPr>
            <a:xfrm>
              <a:off x="5412787" y="3833775"/>
              <a:ext cx="609000" cy="269850"/>
            </a:xfrm>
            <a:custGeom>
              <a:avLst/>
              <a:gdLst/>
              <a:ahLst/>
              <a:cxnLst/>
              <a:rect l="0" t="0" r="0" b="0"/>
              <a:pathLst>
                <a:path w="609000" h="269850" fill="none">
                  <a:moveTo>
                    <a:pt x="-304500" y="134925"/>
                  </a:moveTo>
                  <a:lnTo>
                    <a:pt x="-241389" y="138669"/>
                  </a:lnTo>
                  <a:cubicBezTo>
                    <a:pt x="-206674" y="140728"/>
                    <a:pt x="-150277" y="142208"/>
                    <a:pt x="-115501" y="141973"/>
                  </a:cubicBezTo>
                  <a:lnTo>
                    <a:pt x="-94499" y="141830"/>
                  </a:lnTo>
                  <a:cubicBezTo>
                    <a:pt x="-71316" y="141674"/>
                    <a:pt x="-34230" y="137046"/>
                    <a:pt x="-11719" y="131502"/>
                  </a:cubicBezTo>
                  <a:lnTo>
                    <a:pt x="18868" y="123969"/>
                  </a:lnTo>
                  <a:cubicBezTo>
                    <a:pt x="41379" y="118425"/>
                    <a:pt x="59541" y="95109"/>
                    <a:pt x="59408" y="71926"/>
                  </a:cubicBezTo>
                  <a:lnTo>
                    <a:pt x="59167" y="29924"/>
                  </a:lnTo>
                  <a:cubicBezTo>
                    <a:pt x="59034" y="6741"/>
                    <a:pt x="61452" y="-30721"/>
                    <a:pt x="64563" y="-53695"/>
                  </a:cubicBezTo>
                  <a:lnTo>
                    <a:pt x="69963" y="-93564"/>
                  </a:lnTo>
                  <a:cubicBezTo>
                    <a:pt x="73075" y="-116538"/>
                    <a:pt x="94390" y="-136175"/>
                    <a:pt x="117542" y="-137396"/>
                  </a:cubicBezTo>
                  <a:lnTo>
                    <a:pt x="159658" y="-139617"/>
                  </a:lnTo>
                  <a:cubicBezTo>
                    <a:pt x="182810" y="-140837"/>
                    <a:pt x="220374" y="-140569"/>
                    <a:pt x="243506" y="-139017"/>
                  </a:cubicBezTo>
                  <a:lnTo>
                    <a:pt x="304500" y="-13492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5" name="MMConnector">
              <a:extLst>
                <a:ext uri="{FF2B5EF4-FFF2-40B4-BE49-F238E27FC236}">
                  <a16:creationId xmlns:a16="http://schemas.microsoft.com/office/drawing/2014/main" id="{108471A5-4912-0447-A9A4-0B0CF8DF407C}"/>
                </a:ext>
              </a:extLst>
            </p:cNvPr>
            <p:cNvSpPr/>
            <p:nvPr/>
          </p:nvSpPr>
          <p:spPr>
            <a:xfrm>
              <a:off x="5412787" y="4103625"/>
              <a:ext cx="609000" cy="269850"/>
            </a:xfrm>
            <a:custGeom>
              <a:avLst/>
              <a:gdLst/>
              <a:ahLst/>
              <a:cxnLst/>
              <a:rect l="0" t="0" r="0" b="0"/>
              <a:pathLst>
                <a:path w="609000" h="269850" fill="none">
                  <a:moveTo>
                    <a:pt x="-304500" y="-134925"/>
                  </a:moveTo>
                  <a:lnTo>
                    <a:pt x="-241389" y="-131181"/>
                  </a:lnTo>
                  <a:cubicBezTo>
                    <a:pt x="-206674" y="-129122"/>
                    <a:pt x="-150277" y="-127642"/>
                    <a:pt x="-115501" y="-127877"/>
                  </a:cubicBezTo>
                  <a:lnTo>
                    <a:pt x="-94499" y="-128020"/>
                  </a:lnTo>
                  <a:cubicBezTo>
                    <a:pt x="-71316" y="-128176"/>
                    <a:pt x="-33868" y="-125679"/>
                    <a:pt x="-10911" y="-122444"/>
                  </a:cubicBezTo>
                  <a:lnTo>
                    <a:pt x="7962" y="-119785"/>
                  </a:lnTo>
                  <a:cubicBezTo>
                    <a:pt x="30919" y="-116550"/>
                    <a:pt x="49659" y="-95109"/>
                    <a:pt x="49792" y="-71926"/>
                  </a:cubicBezTo>
                  <a:lnTo>
                    <a:pt x="50033" y="-29924"/>
                  </a:lnTo>
                  <a:cubicBezTo>
                    <a:pt x="50166" y="-6741"/>
                    <a:pt x="54081" y="30502"/>
                    <a:pt x="58771" y="53206"/>
                  </a:cubicBezTo>
                  <a:lnTo>
                    <a:pt x="67103" y="93535"/>
                  </a:lnTo>
                  <a:cubicBezTo>
                    <a:pt x="71793" y="116239"/>
                    <a:pt x="94390" y="133675"/>
                    <a:pt x="117542" y="132454"/>
                  </a:cubicBezTo>
                  <a:lnTo>
                    <a:pt x="159658" y="130233"/>
                  </a:lnTo>
                  <a:cubicBezTo>
                    <a:pt x="182810" y="129013"/>
                    <a:pt x="220374" y="129281"/>
                    <a:pt x="243506" y="130833"/>
                  </a:cubicBezTo>
                  <a:lnTo>
                    <a:pt x="304500" y="13492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6" name="MMConnector">
              <a:extLst>
                <a:ext uri="{FF2B5EF4-FFF2-40B4-BE49-F238E27FC236}">
                  <a16:creationId xmlns:a16="http://schemas.microsoft.com/office/drawing/2014/main" id="{17C4CB6C-A44F-6D44-89CD-12A187080504}"/>
                </a:ext>
              </a:extLst>
            </p:cNvPr>
            <p:cNvSpPr/>
            <p:nvPr/>
          </p:nvSpPr>
          <p:spPr>
            <a:xfrm>
              <a:off x="5412787" y="4373475"/>
              <a:ext cx="609000" cy="809550"/>
            </a:xfrm>
            <a:custGeom>
              <a:avLst/>
              <a:gdLst/>
              <a:ahLst/>
              <a:cxnLst/>
              <a:rect l="0" t="0" r="0" b="0"/>
              <a:pathLst>
                <a:path w="609000" h="809550" fill="none">
                  <a:moveTo>
                    <a:pt x="-304500" y="-404775"/>
                  </a:moveTo>
                  <a:lnTo>
                    <a:pt x="-241389" y="-401031"/>
                  </a:lnTo>
                  <a:cubicBezTo>
                    <a:pt x="-206674" y="-398972"/>
                    <a:pt x="-150277" y="-397492"/>
                    <a:pt x="-115501" y="-397727"/>
                  </a:cubicBezTo>
                  <a:lnTo>
                    <a:pt x="-94499" y="-397870"/>
                  </a:lnTo>
                  <a:cubicBezTo>
                    <a:pt x="-71316" y="-398026"/>
                    <a:pt x="-33868" y="-395529"/>
                    <a:pt x="-10911" y="-392294"/>
                  </a:cubicBezTo>
                  <a:lnTo>
                    <a:pt x="7962" y="-389635"/>
                  </a:lnTo>
                  <a:cubicBezTo>
                    <a:pt x="30919" y="-386400"/>
                    <a:pt x="49659" y="-364959"/>
                    <a:pt x="49792" y="-341776"/>
                  </a:cubicBezTo>
                  <a:lnTo>
                    <a:pt x="49912" y="-320774"/>
                  </a:lnTo>
                  <a:cubicBezTo>
                    <a:pt x="50112" y="-285999"/>
                    <a:pt x="51300" y="-229570"/>
                    <a:pt x="52565" y="-194817"/>
                  </a:cubicBezTo>
                  <a:lnTo>
                    <a:pt x="52568" y="-194733"/>
                  </a:lnTo>
                  <a:cubicBezTo>
                    <a:pt x="53833" y="-159980"/>
                    <a:pt x="56345" y="-103590"/>
                    <a:pt x="58177" y="-68862"/>
                  </a:cubicBezTo>
                  <a:lnTo>
                    <a:pt x="58186" y="-68688"/>
                  </a:lnTo>
                  <a:cubicBezTo>
                    <a:pt x="60017" y="-33960"/>
                    <a:pt x="61767" y="22448"/>
                    <a:pt x="62093" y="57222"/>
                  </a:cubicBezTo>
                  <a:lnTo>
                    <a:pt x="62093" y="57228"/>
                  </a:lnTo>
                  <a:cubicBezTo>
                    <a:pt x="62418" y="92002"/>
                    <a:pt x="61161" y="148408"/>
                    <a:pt x="59287" y="183133"/>
                  </a:cubicBezTo>
                  <a:lnTo>
                    <a:pt x="59277" y="183317"/>
                  </a:lnTo>
                  <a:cubicBezTo>
                    <a:pt x="57402" y="218042"/>
                    <a:pt x="54614" y="274421"/>
                    <a:pt x="53053" y="309161"/>
                  </a:cubicBezTo>
                  <a:lnTo>
                    <a:pt x="52104" y="330267"/>
                  </a:lnTo>
                  <a:cubicBezTo>
                    <a:pt x="51063" y="353428"/>
                    <a:pt x="67970" y="378464"/>
                    <a:pt x="89842" y="386152"/>
                  </a:cubicBezTo>
                  <a:lnTo>
                    <a:pt x="119976" y="396743"/>
                  </a:lnTo>
                  <a:cubicBezTo>
                    <a:pt x="141849" y="404430"/>
                    <a:pt x="178408" y="410130"/>
                    <a:pt x="201583" y="409466"/>
                  </a:cubicBezTo>
                  <a:lnTo>
                    <a:pt x="304500" y="40651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7" name="MMConnector">
              <a:extLst>
                <a:ext uri="{FF2B5EF4-FFF2-40B4-BE49-F238E27FC236}">
                  <a16:creationId xmlns:a16="http://schemas.microsoft.com/office/drawing/2014/main" id="{53ECC7A0-613F-9F40-BF7A-977D9A87FD38}"/>
                </a:ext>
              </a:extLst>
            </p:cNvPr>
            <p:cNvSpPr/>
            <p:nvPr/>
          </p:nvSpPr>
          <p:spPr>
            <a:xfrm>
              <a:off x="5412787" y="3563925"/>
              <a:ext cx="609000" cy="809550"/>
            </a:xfrm>
            <a:custGeom>
              <a:avLst/>
              <a:gdLst/>
              <a:ahLst/>
              <a:cxnLst/>
              <a:rect l="0" t="0" r="0" b="0"/>
              <a:pathLst>
                <a:path w="609000" h="809550" fill="none">
                  <a:moveTo>
                    <a:pt x="-304500" y="404775"/>
                  </a:moveTo>
                  <a:lnTo>
                    <a:pt x="-241389" y="408519"/>
                  </a:lnTo>
                  <a:cubicBezTo>
                    <a:pt x="-206674" y="410578"/>
                    <a:pt x="-150277" y="412058"/>
                    <a:pt x="-115501" y="411823"/>
                  </a:cubicBezTo>
                  <a:lnTo>
                    <a:pt x="-94499" y="411680"/>
                  </a:lnTo>
                  <a:cubicBezTo>
                    <a:pt x="-71316" y="411524"/>
                    <a:pt x="-34230" y="406896"/>
                    <a:pt x="-11719" y="401352"/>
                  </a:cubicBezTo>
                  <a:lnTo>
                    <a:pt x="18868" y="393819"/>
                  </a:lnTo>
                  <a:cubicBezTo>
                    <a:pt x="41379" y="388275"/>
                    <a:pt x="59541" y="364959"/>
                    <a:pt x="59408" y="341776"/>
                  </a:cubicBezTo>
                  <a:lnTo>
                    <a:pt x="59288" y="320774"/>
                  </a:lnTo>
                  <a:cubicBezTo>
                    <a:pt x="59088" y="285999"/>
                    <a:pt x="57900" y="229570"/>
                    <a:pt x="56635" y="194817"/>
                  </a:cubicBezTo>
                  <a:lnTo>
                    <a:pt x="56632" y="194733"/>
                  </a:lnTo>
                  <a:cubicBezTo>
                    <a:pt x="55367" y="159980"/>
                    <a:pt x="52855" y="103590"/>
                    <a:pt x="51023" y="68862"/>
                  </a:cubicBezTo>
                  <a:lnTo>
                    <a:pt x="51014" y="68688"/>
                  </a:lnTo>
                  <a:cubicBezTo>
                    <a:pt x="49183" y="33960"/>
                    <a:pt x="47433" y="-22448"/>
                    <a:pt x="47107" y="-57222"/>
                  </a:cubicBezTo>
                  <a:lnTo>
                    <a:pt x="47107" y="-57228"/>
                  </a:lnTo>
                  <a:cubicBezTo>
                    <a:pt x="46782" y="-92002"/>
                    <a:pt x="48039" y="-148408"/>
                    <a:pt x="49913" y="-183133"/>
                  </a:cubicBezTo>
                  <a:lnTo>
                    <a:pt x="49923" y="-183317"/>
                  </a:lnTo>
                  <a:cubicBezTo>
                    <a:pt x="51798" y="-218042"/>
                    <a:pt x="54586" y="-274421"/>
                    <a:pt x="56147" y="-309161"/>
                  </a:cubicBezTo>
                  <a:lnTo>
                    <a:pt x="57096" y="-330267"/>
                  </a:lnTo>
                  <a:cubicBezTo>
                    <a:pt x="58137" y="-353428"/>
                    <a:pt x="77170" y="-377043"/>
                    <a:pt x="99581" y="-382981"/>
                  </a:cubicBezTo>
                  <a:lnTo>
                    <a:pt x="119001" y="-388125"/>
                  </a:lnTo>
                  <a:cubicBezTo>
                    <a:pt x="141411" y="-394062"/>
                    <a:pt x="178408" y="-399420"/>
                    <a:pt x="201583" y="-400084"/>
                  </a:cubicBezTo>
                  <a:lnTo>
                    <a:pt x="304500" y="-40303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58" name="MainTopic">
              <a:extLst>
                <a:ext uri="{FF2B5EF4-FFF2-40B4-BE49-F238E27FC236}">
                  <a16:creationId xmlns:a16="http://schemas.microsoft.com/office/drawing/2014/main" id="{777223A8-1823-214E-90EB-903D9FBD4409}"/>
                </a:ext>
              </a:extLst>
            </p:cNvPr>
            <p:cNvSpPr/>
            <p:nvPr/>
          </p:nvSpPr>
          <p:spPr>
            <a:xfrm>
              <a:off x="2397712" y="3061500"/>
              <a:ext cx="1450575" cy="735000"/>
            </a:xfrm>
            <a:custGeom>
              <a:avLst/>
              <a:gdLst>
                <a:gd name="rtl" fmla="*/ 420787 w 1450575"/>
                <a:gd name="rtt" fmla="*/ 262500 h 735000"/>
                <a:gd name="rtr" fmla="*/ 1050788 w 1450575"/>
                <a:gd name="rtb" fmla="*/ 493500 h 735000"/>
              </a:gdLst>
              <a:ahLst/>
              <a:cxnLst/>
              <a:rect l="rtl" t="rtt" r="rtr" b="rtb"/>
              <a:pathLst>
                <a:path w="1450575" h="735000">
                  <a:moveTo>
                    <a:pt x="183750" y="0"/>
                  </a:moveTo>
                  <a:lnTo>
                    <a:pt x="309750" y="7474"/>
                  </a:lnTo>
                  <a:lnTo>
                    <a:pt x="435750" y="6621"/>
                  </a:lnTo>
                  <a:lnTo>
                    <a:pt x="561750" y="5049"/>
                  </a:lnTo>
                  <a:lnTo>
                    <a:pt x="687750" y="4326"/>
                  </a:lnTo>
                  <a:lnTo>
                    <a:pt x="813750" y="-259"/>
                  </a:lnTo>
                  <a:lnTo>
                    <a:pt x="939750" y="-6903"/>
                  </a:lnTo>
                  <a:lnTo>
                    <a:pt x="1065750" y="-8082"/>
                  </a:lnTo>
                  <a:lnTo>
                    <a:pt x="1191750" y="-1281"/>
                  </a:lnTo>
                  <a:lnTo>
                    <a:pt x="1317750" y="4382"/>
                  </a:lnTo>
                  <a:lnTo>
                    <a:pt x="1444857" y="-1430"/>
                  </a:lnTo>
                  <a:lnTo>
                    <a:pt x="1418327" y="121816"/>
                  </a:lnTo>
                  <a:lnTo>
                    <a:pt x="1396773" y="246305"/>
                  </a:lnTo>
                  <a:lnTo>
                    <a:pt x="1371084" y="369761"/>
                  </a:lnTo>
                  <a:lnTo>
                    <a:pt x="1338260" y="491432"/>
                  </a:lnTo>
                  <a:lnTo>
                    <a:pt x="1296353" y="610834"/>
                  </a:lnTo>
                  <a:lnTo>
                    <a:pt x="1266825" y="721768"/>
                  </a:lnTo>
                  <a:lnTo>
                    <a:pt x="1140825" y="720052"/>
                  </a:lnTo>
                  <a:lnTo>
                    <a:pt x="1014825" y="727365"/>
                  </a:lnTo>
                  <a:lnTo>
                    <a:pt x="888825" y="737599"/>
                  </a:lnTo>
                  <a:lnTo>
                    <a:pt x="762825" y="740866"/>
                  </a:lnTo>
                  <a:lnTo>
                    <a:pt x="636825" y="740247"/>
                  </a:lnTo>
                  <a:lnTo>
                    <a:pt x="510825" y="738633"/>
                  </a:lnTo>
                  <a:lnTo>
                    <a:pt x="384825" y="737896"/>
                  </a:lnTo>
                  <a:lnTo>
                    <a:pt x="258825" y="736204"/>
                  </a:lnTo>
                  <a:lnTo>
                    <a:pt x="132825" y="728032"/>
                  </a:lnTo>
                  <a:lnTo>
                    <a:pt x="16279" y="739070"/>
                  </a:lnTo>
                  <a:lnTo>
                    <a:pt x="48829" y="617329"/>
                  </a:lnTo>
                  <a:lnTo>
                    <a:pt x="74766" y="493936"/>
                  </a:lnTo>
                  <a:lnTo>
                    <a:pt x="95855" y="369330"/>
                  </a:lnTo>
                  <a:lnTo>
                    <a:pt x="120954" y="245727"/>
                  </a:lnTo>
                  <a:lnTo>
                    <a:pt x="147572" y="122504"/>
                  </a:lnTo>
                  <a:lnTo>
                    <a:pt x="183750" y="0"/>
                  </a:lnTo>
                  <a:close/>
                </a:path>
              </a:pathLst>
            </a:custGeom>
            <a:solidFill>
              <a:srgbClr val="F56582"/>
            </a:solidFill>
            <a:ln w="630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2310">
                  <a:solidFill>
                    <a:srgbClr val="FFFFFF"/>
                  </a:solidFill>
                  <a:latin typeface="STHeiti"/>
                </a:rPr>
                <a:t>网站</a:t>
              </a:r>
            </a:p>
          </p:txBody>
        </p:sp>
        <p:sp>
          <p:nvSpPr>
            <p:cNvPr id="59" name="SubTopic">
              <a:extLst>
                <a:ext uri="{FF2B5EF4-FFF2-40B4-BE49-F238E27FC236}">
                  <a16:creationId xmlns:a16="http://schemas.microsoft.com/office/drawing/2014/main" id="{C092B680-8826-FD43-90E1-2A3E2878084A}"/>
                </a:ext>
              </a:extLst>
            </p:cNvPr>
            <p:cNvSpPr/>
            <p:nvPr/>
          </p:nvSpPr>
          <p:spPr>
            <a:xfrm>
              <a:off x="4457287" y="190125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890">
                  <a:solidFill>
                    <a:srgbClr val="FFFFFF"/>
                  </a:solidFill>
                  <a:latin typeface="STSong"/>
                </a:rPr>
                <a:t>个人</a:t>
              </a:r>
            </a:p>
          </p:txBody>
        </p:sp>
        <p:sp>
          <p:nvSpPr>
            <p:cNvPr id="60" name="SubTopic">
              <a:extLst>
                <a:ext uri="{FF2B5EF4-FFF2-40B4-BE49-F238E27FC236}">
                  <a16:creationId xmlns:a16="http://schemas.microsoft.com/office/drawing/2014/main" id="{C91F7DA2-DEFA-CB46-93CA-882DEF753738}"/>
                </a:ext>
              </a:extLst>
            </p:cNvPr>
            <p:cNvSpPr/>
            <p:nvPr/>
          </p:nvSpPr>
          <p:spPr>
            <a:xfrm>
              <a:off x="4457287" y="244095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890">
                  <a:solidFill>
                    <a:srgbClr val="FFFFFF"/>
                  </a:solidFill>
                  <a:latin typeface="STSong"/>
                </a:rPr>
                <a:t>企业</a:t>
              </a:r>
            </a:p>
          </p:txBody>
        </p:sp>
        <p:sp>
          <p:nvSpPr>
            <p:cNvPr id="61" name="SubTopic">
              <a:extLst>
                <a:ext uri="{FF2B5EF4-FFF2-40B4-BE49-F238E27FC236}">
                  <a16:creationId xmlns:a16="http://schemas.microsoft.com/office/drawing/2014/main" id="{BF35A4C3-E208-534E-892A-E68A25044A5E}"/>
                </a:ext>
              </a:extLst>
            </p:cNvPr>
            <p:cNvSpPr/>
            <p:nvPr/>
          </p:nvSpPr>
          <p:spPr>
            <a:xfrm>
              <a:off x="4457287" y="379020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890">
                  <a:solidFill>
                    <a:srgbClr val="FFFFFF"/>
                  </a:solidFill>
                  <a:latin typeface="STSong"/>
                </a:rPr>
                <a:t>其他</a:t>
              </a:r>
            </a:p>
          </p:txBody>
        </p:sp>
        <p:sp>
          <p:nvSpPr>
            <p:cNvPr id="62" name="SubTopic">
              <a:extLst>
                <a:ext uri="{FF2B5EF4-FFF2-40B4-BE49-F238E27FC236}">
                  <a16:creationId xmlns:a16="http://schemas.microsoft.com/office/drawing/2014/main" id="{3A999C76-F48C-4B4E-B667-5D17035DE06A}"/>
                </a:ext>
              </a:extLst>
            </p:cNvPr>
            <p:cNvSpPr/>
            <p:nvPr/>
          </p:nvSpPr>
          <p:spPr>
            <a:xfrm>
              <a:off x="5717287" y="352035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890">
                  <a:solidFill>
                    <a:srgbClr val="FFFFFF"/>
                  </a:solidFill>
                  <a:latin typeface="STSong"/>
                </a:rPr>
                <a:t>青联</a:t>
              </a:r>
            </a:p>
          </p:txBody>
        </p:sp>
        <p:sp>
          <p:nvSpPr>
            <p:cNvPr id="63" name="SubTopic">
              <a:extLst>
                <a:ext uri="{FF2B5EF4-FFF2-40B4-BE49-F238E27FC236}">
                  <a16:creationId xmlns:a16="http://schemas.microsoft.com/office/drawing/2014/main" id="{5D978F42-A02C-A449-965A-2318D997E6AF}"/>
                </a:ext>
              </a:extLst>
            </p:cNvPr>
            <p:cNvSpPr/>
            <p:nvPr/>
          </p:nvSpPr>
          <p:spPr>
            <a:xfrm>
              <a:off x="5717287" y="406005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890">
                  <a:solidFill>
                    <a:srgbClr val="FFFFFF"/>
                  </a:solidFill>
                  <a:latin typeface="STSong"/>
                </a:rPr>
                <a:t>团委</a:t>
              </a:r>
            </a:p>
          </p:txBody>
        </p:sp>
        <p:sp>
          <p:nvSpPr>
            <p:cNvPr id="64" name="SubTopic">
              <a:extLst>
                <a:ext uri="{FF2B5EF4-FFF2-40B4-BE49-F238E27FC236}">
                  <a16:creationId xmlns:a16="http://schemas.microsoft.com/office/drawing/2014/main" id="{DA95D9AB-E875-EF4A-8BA6-D18790445B7D}"/>
                </a:ext>
              </a:extLst>
            </p:cNvPr>
            <p:cNvSpPr/>
            <p:nvPr/>
          </p:nvSpPr>
          <p:spPr>
            <a:xfrm>
              <a:off x="5717287" y="4599750"/>
              <a:ext cx="651000" cy="357000"/>
            </a:xfrm>
            <a:custGeom>
              <a:avLst/>
              <a:gdLst>
                <a:gd name="rtl" fmla="*/ 63000 w 651000"/>
                <a:gd name="rtt" fmla="*/ 94500 h 357000"/>
                <a:gd name="rtr" fmla="*/ 609000 w 651000"/>
                <a:gd name="rtb" fmla="*/ 283500 h 357000"/>
              </a:gdLst>
              <a:ahLst/>
              <a:cxnLst/>
              <a:rect l="rtl" t="rtt" r="rtr" b="rtb"/>
              <a:pathLst>
                <a:path w="651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657903" y="105000"/>
                  </a:lnTo>
                  <a:lnTo>
                    <a:pt x="659082" y="231000"/>
                  </a:lnTo>
                  <a:lnTo>
                    <a:pt x="651000" y="358281"/>
                  </a:lnTo>
                  <a:lnTo>
                    <a:pt x="525000" y="352618"/>
                  </a:lnTo>
                  <a:lnTo>
                    <a:pt x="399000" y="351106"/>
                  </a:lnTo>
                  <a:lnTo>
                    <a:pt x="273000" y="355260"/>
                  </a:lnTo>
                  <a:lnTo>
                    <a:pt x="147000" y="364542"/>
                  </a:lnTo>
                  <a:lnTo>
                    <a:pt x="21000" y="369563"/>
                  </a:lnTo>
                  <a:lnTo>
                    <a:pt x="-10228" y="252000"/>
                  </a:lnTo>
                  <a:lnTo>
                    <a:pt x="1468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890">
                  <a:solidFill>
                    <a:srgbClr val="FFFFFF"/>
                  </a:solidFill>
                  <a:latin typeface="STSong"/>
                </a:rPr>
                <a:t>新闻</a:t>
              </a:r>
            </a:p>
          </p:txBody>
        </p:sp>
        <p:sp>
          <p:nvSpPr>
            <p:cNvPr id="65" name="SubTopic">
              <a:extLst>
                <a:ext uri="{FF2B5EF4-FFF2-40B4-BE49-F238E27FC236}">
                  <a16:creationId xmlns:a16="http://schemas.microsoft.com/office/drawing/2014/main" id="{C9052097-071E-AC44-A68B-5EB501FB8722}"/>
                </a:ext>
              </a:extLst>
            </p:cNvPr>
            <p:cNvSpPr/>
            <p:nvPr/>
          </p:nvSpPr>
          <p:spPr>
            <a:xfrm>
              <a:off x="5717287" y="2980650"/>
              <a:ext cx="1029000" cy="357000"/>
            </a:xfrm>
            <a:custGeom>
              <a:avLst/>
              <a:gdLst>
                <a:gd name="rtl" fmla="*/ 63000 w 1029000"/>
                <a:gd name="rtt" fmla="*/ 94500 h 357000"/>
                <a:gd name="rtr" fmla="*/ 987000 w 1029000"/>
                <a:gd name="rtb" fmla="*/ 283500 h 357000"/>
              </a:gdLst>
              <a:ahLst/>
              <a:cxnLst/>
              <a:rect l="rtl" t="rtt" r="rtr" b="rtb"/>
              <a:pathLst>
                <a:path w="1029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756000" y="-6903"/>
                  </a:lnTo>
                  <a:lnTo>
                    <a:pt x="882000" y="-8082"/>
                  </a:lnTo>
                  <a:lnTo>
                    <a:pt x="1008000" y="-1281"/>
                  </a:lnTo>
                  <a:lnTo>
                    <a:pt x="1024618" y="105000"/>
                  </a:lnTo>
                  <a:lnTo>
                    <a:pt x="1023106" y="231000"/>
                  </a:lnTo>
                  <a:lnTo>
                    <a:pt x="1029000" y="355260"/>
                  </a:lnTo>
                  <a:lnTo>
                    <a:pt x="903000" y="364542"/>
                  </a:lnTo>
                  <a:lnTo>
                    <a:pt x="777000" y="369563"/>
                  </a:lnTo>
                  <a:lnTo>
                    <a:pt x="651000" y="367228"/>
                  </a:lnTo>
                  <a:lnTo>
                    <a:pt x="525000" y="355532"/>
                  </a:lnTo>
                  <a:lnTo>
                    <a:pt x="399000" y="343768"/>
                  </a:lnTo>
                  <a:lnTo>
                    <a:pt x="273000" y="342052"/>
                  </a:lnTo>
                  <a:lnTo>
                    <a:pt x="147000" y="349365"/>
                  </a:lnTo>
                  <a:lnTo>
                    <a:pt x="21000" y="359599"/>
                  </a:lnTo>
                  <a:lnTo>
                    <a:pt x="-5866" y="252000"/>
                  </a:lnTo>
                  <a:lnTo>
                    <a:pt x="-5247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890">
                  <a:solidFill>
                    <a:srgbClr val="FFFFFF"/>
                  </a:solidFill>
                  <a:latin typeface="STSong"/>
                </a:rPr>
                <a:t>公益排名</a:t>
              </a:r>
            </a:p>
          </p:txBody>
        </p:sp>
      </p:grpSp>
      <p:grpSp>
        <p:nvGrpSpPr>
          <p:cNvPr id="66" name="Group435">
            <a:extLst>
              <a:ext uri="{FF2B5EF4-FFF2-40B4-BE49-F238E27FC236}">
                <a16:creationId xmlns:a16="http://schemas.microsoft.com/office/drawing/2014/main" id="{EBD4D35E-1645-FC43-A43A-0E58AABAF8E8}"/>
              </a:ext>
            </a:extLst>
          </p:cNvPr>
          <p:cNvGrpSpPr/>
          <p:nvPr/>
        </p:nvGrpSpPr>
        <p:grpSpPr>
          <a:xfrm>
            <a:off x="131172" y="2312041"/>
            <a:ext cx="6126786" cy="1862700"/>
            <a:chOff x="2345213" y="2497650"/>
            <a:chExt cx="4453575" cy="1862700"/>
          </a:xfrm>
        </p:grpSpPr>
        <p:sp>
          <p:nvSpPr>
            <p:cNvPr id="67" name="MMConnector">
              <a:extLst>
                <a:ext uri="{FF2B5EF4-FFF2-40B4-BE49-F238E27FC236}">
                  <a16:creationId xmlns:a16="http://schemas.microsoft.com/office/drawing/2014/main" id="{969A84C5-B2BF-724C-A45C-30ED37DCC93F}"/>
                </a:ext>
              </a:extLst>
            </p:cNvPr>
            <p:cNvSpPr/>
            <p:nvPr/>
          </p:nvSpPr>
          <p:spPr>
            <a:xfrm>
              <a:off x="4079287" y="3714075"/>
              <a:ext cx="609000" cy="269850"/>
            </a:xfrm>
            <a:custGeom>
              <a:avLst/>
              <a:gdLst/>
              <a:ahLst/>
              <a:cxnLst/>
              <a:rect l="0" t="0" r="0" b="0"/>
              <a:pathLst>
                <a:path w="609000" h="269850" fill="none">
                  <a:moveTo>
                    <a:pt x="-304500" y="134925"/>
                  </a:moveTo>
                  <a:lnTo>
                    <a:pt x="-241389" y="138669"/>
                  </a:lnTo>
                  <a:cubicBezTo>
                    <a:pt x="-206674" y="140728"/>
                    <a:pt x="-150277" y="142208"/>
                    <a:pt x="-115501" y="141973"/>
                  </a:cubicBezTo>
                  <a:lnTo>
                    <a:pt x="-94499" y="141830"/>
                  </a:lnTo>
                  <a:cubicBezTo>
                    <a:pt x="-71316" y="141674"/>
                    <a:pt x="-34230" y="137046"/>
                    <a:pt x="-11719" y="131502"/>
                  </a:cubicBezTo>
                  <a:lnTo>
                    <a:pt x="18868" y="123969"/>
                  </a:lnTo>
                  <a:cubicBezTo>
                    <a:pt x="41379" y="118425"/>
                    <a:pt x="59541" y="95109"/>
                    <a:pt x="59408" y="71926"/>
                  </a:cubicBezTo>
                  <a:lnTo>
                    <a:pt x="59167" y="29924"/>
                  </a:lnTo>
                  <a:cubicBezTo>
                    <a:pt x="59034" y="6741"/>
                    <a:pt x="61452" y="-30721"/>
                    <a:pt x="64563" y="-53695"/>
                  </a:cubicBezTo>
                  <a:lnTo>
                    <a:pt x="69963" y="-93564"/>
                  </a:lnTo>
                  <a:cubicBezTo>
                    <a:pt x="73075" y="-116538"/>
                    <a:pt x="94390" y="-136175"/>
                    <a:pt x="117542" y="-137396"/>
                  </a:cubicBezTo>
                  <a:lnTo>
                    <a:pt x="159658" y="-139617"/>
                  </a:lnTo>
                  <a:cubicBezTo>
                    <a:pt x="182810" y="-140837"/>
                    <a:pt x="220374" y="-140569"/>
                    <a:pt x="243506" y="-139017"/>
                  </a:cubicBezTo>
                  <a:lnTo>
                    <a:pt x="304500" y="-13492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68" name="MMConnector">
              <a:extLst>
                <a:ext uri="{FF2B5EF4-FFF2-40B4-BE49-F238E27FC236}">
                  <a16:creationId xmlns:a16="http://schemas.microsoft.com/office/drawing/2014/main" id="{4075CAF6-4DD5-A64B-83E5-E77B425DFB9D}"/>
                </a:ext>
              </a:extLst>
            </p:cNvPr>
            <p:cNvSpPr/>
            <p:nvPr/>
          </p:nvSpPr>
          <p:spPr>
            <a:xfrm>
              <a:off x="4079287" y="3983925"/>
              <a:ext cx="609000" cy="269850"/>
            </a:xfrm>
            <a:custGeom>
              <a:avLst/>
              <a:gdLst/>
              <a:ahLst/>
              <a:cxnLst/>
              <a:rect l="0" t="0" r="0" b="0"/>
              <a:pathLst>
                <a:path w="609000" h="269850" fill="none">
                  <a:moveTo>
                    <a:pt x="-304500" y="-134925"/>
                  </a:moveTo>
                  <a:lnTo>
                    <a:pt x="-241389" y="-131181"/>
                  </a:lnTo>
                  <a:cubicBezTo>
                    <a:pt x="-206674" y="-129122"/>
                    <a:pt x="-150277" y="-127642"/>
                    <a:pt x="-115501" y="-127877"/>
                  </a:cubicBezTo>
                  <a:lnTo>
                    <a:pt x="-94499" y="-128020"/>
                  </a:lnTo>
                  <a:cubicBezTo>
                    <a:pt x="-71316" y="-128176"/>
                    <a:pt x="-33868" y="-125679"/>
                    <a:pt x="-10911" y="-122444"/>
                  </a:cubicBezTo>
                  <a:lnTo>
                    <a:pt x="7962" y="-119785"/>
                  </a:lnTo>
                  <a:cubicBezTo>
                    <a:pt x="30919" y="-116550"/>
                    <a:pt x="49659" y="-95109"/>
                    <a:pt x="49792" y="-71926"/>
                  </a:cubicBezTo>
                  <a:lnTo>
                    <a:pt x="50033" y="-29924"/>
                  </a:lnTo>
                  <a:cubicBezTo>
                    <a:pt x="50166" y="-6741"/>
                    <a:pt x="54081" y="30502"/>
                    <a:pt x="58771" y="53206"/>
                  </a:cubicBezTo>
                  <a:lnTo>
                    <a:pt x="67103" y="93535"/>
                  </a:lnTo>
                  <a:cubicBezTo>
                    <a:pt x="71793" y="116239"/>
                    <a:pt x="94390" y="133675"/>
                    <a:pt x="117542" y="132454"/>
                  </a:cubicBezTo>
                  <a:lnTo>
                    <a:pt x="159658" y="130233"/>
                  </a:lnTo>
                  <a:cubicBezTo>
                    <a:pt x="182810" y="129013"/>
                    <a:pt x="220374" y="129281"/>
                    <a:pt x="243506" y="130833"/>
                  </a:cubicBezTo>
                  <a:lnTo>
                    <a:pt x="304500" y="134925"/>
                  </a:lnTo>
                </a:path>
              </a:pathLst>
            </a:custGeom>
            <a:noFill/>
            <a:ln w="63000" cap="rnd">
              <a:solidFill>
                <a:srgbClr val="454545"/>
              </a:solidFill>
              <a:round/>
            </a:ln>
          </p:spPr>
        </p:sp>
        <p:sp>
          <p:nvSpPr>
            <p:cNvPr id="69" name="Callout">
              <a:extLst>
                <a:ext uri="{FF2B5EF4-FFF2-40B4-BE49-F238E27FC236}">
                  <a16:creationId xmlns:a16="http://schemas.microsoft.com/office/drawing/2014/main" id="{532F2FE4-001B-9E47-BF16-69DA5333A71F}"/>
                </a:ext>
              </a:extLst>
            </p:cNvPr>
            <p:cNvSpPr/>
            <p:nvPr/>
          </p:nvSpPr>
          <p:spPr>
            <a:xfrm>
              <a:off x="2408212" y="2518650"/>
              <a:ext cx="2247000" cy="567000"/>
            </a:xfrm>
            <a:custGeom>
              <a:avLst/>
              <a:gdLst>
                <a:gd name="rtl" fmla="*/ 294000 w 2247000"/>
                <a:gd name="rtt" fmla="*/ 199500 h 567000"/>
                <a:gd name="rtr" fmla="*/ 1974000 w 2247000"/>
                <a:gd name="rtb" fmla="*/ 388500 h 567000"/>
              </a:gdLst>
              <a:ahLst/>
              <a:cxnLst/>
              <a:rect l="rtl" t="rtt" r="rtr" b="rtb"/>
              <a:pathLst>
                <a:path w="2247000" h="56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756000" y="-6903"/>
                  </a:lnTo>
                  <a:lnTo>
                    <a:pt x="882000" y="-8082"/>
                  </a:lnTo>
                  <a:lnTo>
                    <a:pt x="1008000" y="-1281"/>
                  </a:lnTo>
                  <a:lnTo>
                    <a:pt x="1134000" y="4382"/>
                  </a:lnTo>
                  <a:lnTo>
                    <a:pt x="1260000" y="5894"/>
                  </a:lnTo>
                  <a:lnTo>
                    <a:pt x="1386000" y="1740"/>
                  </a:lnTo>
                  <a:lnTo>
                    <a:pt x="1512000" y="-7542"/>
                  </a:lnTo>
                  <a:lnTo>
                    <a:pt x="1638000" y="-12563"/>
                  </a:lnTo>
                  <a:lnTo>
                    <a:pt x="1764000" y="-10228"/>
                  </a:lnTo>
                  <a:lnTo>
                    <a:pt x="1890000" y="1468"/>
                  </a:lnTo>
                  <a:lnTo>
                    <a:pt x="2016000" y="13232"/>
                  </a:lnTo>
                  <a:lnTo>
                    <a:pt x="2142000" y="14948"/>
                  </a:lnTo>
                  <a:lnTo>
                    <a:pt x="2239365" y="21000"/>
                  </a:lnTo>
                  <a:lnTo>
                    <a:pt x="2249599" y="147000"/>
                  </a:lnTo>
                  <a:lnTo>
                    <a:pt x="2252866" y="273000"/>
                  </a:lnTo>
                  <a:lnTo>
                    <a:pt x="2252247" y="399000"/>
                  </a:lnTo>
                  <a:lnTo>
                    <a:pt x="2250633" y="525000"/>
                  </a:lnTo>
                  <a:lnTo>
                    <a:pt x="2163000" y="569896"/>
                  </a:lnTo>
                  <a:lnTo>
                    <a:pt x="2037000" y="568204"/>
                  </a:lnTo>
                  <a:lnTo>
                    <a:pt x="1911000" y="560032"/>
                  </a:lnTo>
                  <a:lnTo>
                    <a:pt x="1785000" y="550220"/>
                  </a:lnTo>
                  <a:lnTo>
                    <a:pt x="1659000" y="548168"/>
                  </a:lnTo>
                  <a:lnTo>
                    <a:pt x="1533000" y="552933"/>
                  </a:lnTo>
                  <a:lnTo>
                    <a:pt x="1407000" y="562695"/>
                  </a:lnTo>
                  <a:lnTo>
                    <a:pt x="1281000" y="568324"/>
                  </a:lnTo>
                  <a:lnTo>
                    <a:pt x="1155000" y="572386"/>
                  </a:lnTo>
                  <a:lnTo>
                    <a:pt x="1081644" y="660934"/>
                  </a:lnTo>
                  <a:lnTo>
                    <a:pt x="1013511" y="767272"/>
                  </a:lnTo>
                  <a:lnTo>
                    <a:pt x="937821" y="868007"/>
                  </a:lnTo>
                  <a:lnTo>
                    <a:pt x="818837" y="959820"/>
                  </a:lnTo>
                  <a:lnTo>
                    <a:pt x="843709" y="836194"/>
                  </a:lnTo>
                  <a:lnTo>
                    <a:pt x="865567" y="712088"/>
                  </a:lnTo>
                  <a:lnTo>
                    <a:pt x="896668" y="589457"/>
                  </a:lnTo>
                  <a:lnTo>
                    <a:pt x="795999" y="553390"/>
                  </a:lnTo>
                  <a:lnTo>
                    <a:pt x="669999" y="547214"/>
                  </a:lnTo>
                  <a:lnTo>
                    <a:pt x="543999" y="547867"/>
                  </a:lnTo>
                  <a:lnTo>
                    <a:pt x="417999" y="550786"/>
                  </a:lnTo>
                  <a:lnTo>
                    <a:pt x="291999" y="555409"/>
                  </a:lnTo>
                  <a:lnTo>
                    <a:pt x="165999" y="555922"/>
                  </a:lnTo>
                  <a:lnTo>
                    <a:pt x="39999" y="557623"/>
                  </a:lnTo>
                  <a:lnTo>
                    <a:pt x="3200" y="462000"/>
                  </a:lnTo>
                  <a:lnTo>
                    <a:pt x="437" y="336000"/>
                  </a:lnTo>
                  <a:lnTo>
                    <a:pt x="-3562" y="210000"/>
                  </a:lnTo>
                  <a:lnTo>
                    <a:pt x="-125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210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890">
                  <a:solidFill>
                    <a:srgbClr val="E1A900"/>
                  </a:solidFill>
                  <a:latin typeface="STSong"/>
                </a:rPr>
                <a:t>运河雏鹰文化传媒</a:t>
              </a:r>
            </a:p>
          </p:txBody>
        </p:sp>
        <p:sp>
          <p:nvSpPr>
            <p:cNvPr id="70" name="MainTopic">
              <a:extLst>
                <a:ext uri="{FF2B5EF4-FFF2-40B4-BE49-F238E27FC236}">
                  <a16:creationId xmlns:a16="http://schemas.microsoft.com/office/drawing/2014/main" id="{973A95CA-E5A5-9B4F-84B2-60DF1657E2C9}"/>
                </a:ext>
              </a:extLst>
            </p:cNvPr>
            <p:cNvSpPr/>
            <p:nvPr/>
          </p:nvSpPr>
          <p:spPr>
            <a:xfrm>
              <a:off x="2408212" y="3481500"/>
              <a:ext cx="1366575" cy="735000"/>
            </a:xfrm>
            <a:custGeom>
              <a:avLst/>
              <a:gdLst>
                <a:gd name="rtl" fmla="*/ 420787 w 1366575"/>
                <a:gd name="rtt" fmla="*/ 262500 h 735000"/>
                <a:gd name="rtr" fmla="*/ 966787 w 1366575"/>
                <a:gd name="rtb" fmla="*/ 493500 h 735000"/>
              </a:gdLst>
              <a:ahLst/>
              <a:cxnLst/>
              <a:rect l="rtl" t="rtt" r="rtr" b="rtb"/>
              <a:pathLst>
                <a:path w="1366575" h="735000">
                  <a:moveTo>
                    <a:pt x="183750" y="0"/>
                  </a:moveTo>
                  <a:lnTo>
                    <a:pt x="309750" y="7474"/>
                  </a:lnTo>
                  <a:lnTo>
                    <a:pt x="435750" y="6621"/>
                  </a:lnTo>
                  <a:lnTo>
                    <a:pt x="561750" y="5049"/>
                  </a:lnTo>
                  <a:lnTo>
                    <a:pt x="687750" y="4326"/>
                  </a:lnTo>
                  <a:lnTo>
                    <a:pt x="813750" y="-259"/>
                  </a:lnTo>
                  <a:lnTo>
                    <a:pt x="939750" y="-6903"/>
                  </a:lnTo>
                  <a:lnTo>
                    <a:pt x="1065750" y="-8082"/>
                  </a:lnTo>
                  <a:lnTo>
                    <a:pt x="1191750" y="-1281"/>
                  </a:lnTo>
                  <a:lnTo>
                    <a:pt x="1317750" y="4382"/>
                  </a:lnTo>
                  <a:lnTo>
                    <a:pt x="1340484" y="80062"/>
                  </a:lnTo>
                  <a:lnTo>
                    <a:pt x="1313954" y="203308"/>
                  </a:lnTo>
                  <a:lnTo>
                    <a:pt x="1292400" y="327797"/>
                  </a:lnTo>
                  <a:lnTo>
                    <a:pt x="1266711" y="451253"/>
                  </a:lnTo>
                  <a:lnTo>
                    <a:pt x="1233887" y="572924"/>
                  </a:lnTo>
                  <a:lnTo>
                    <a:pt x="1191980" y="692326"/>
                  </a:lnTo>
                  <a:lnTo>
                    <a:pt x="1098825" y="721768"/>
                  </a:lnTo>
                  <a:lnTo>
                    <a:pt x="972825" y="720052"/>
                  </a:lnTo>
                  <a:lnTo>
                    <a:pt x="846825" y="727365"/>
                  </a:lnTo>
                  <a:lnTo>
                    <a:pt x="720825" y="737599"/>
                  </a:lnTo>
                  <a:lnTo>
                    <a:pt x="594825" y="740866"/>
                  </a:lnTo>
                  <a:lnTo>
                    <a:pt x="468825" y="740247"/>
                  </a:lnTo>
                  <a:lnTo>
                    <a:pt x="342825" y="738633"/>
                  </a:lnTo>
                  <a:lnTo>
                    <a:pt x="216825" y="737896"/>
                  </a:lnTo>
                  <a:lnTo>
                    <a:pt x="90825" y="736204"/>
                  </a:lnTo>
                  <a:lnTo>
                    <a:pt x="16947" y="695944"/>
                  </a:lnTo>
                  <a:lnTo>
                    <a:pt x="57025" y="576086"/>
                  </a:lnTo>
                  <a:lnTo>
                    <a:pt x="89575" y="454345"/>
                  </a:lnTo>
                  <a:lnTo>
                    <a:pt x="115512" y="330952"/>
                  </a:lnTo>
                  <a:lnTo>
                    <a:pt x="136601" y="206346"/>
                  </a:lnTo>
                  <a:lnTo>
                    <a:pt x="161700" y="82743"/>
                  </a:lnTo>
                  <a:lnTo>
                    <a:pt x="183750" y="0"/>
                  </a:lnTo>
                  <a:close/>
                </a:path>
              </a:pathLst>
            </a:custGeom>
            <a:solidFill>
              <a:srgbClr val="F56582"/>
            </a:solidFill>
            <a:ln w="630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2310">
                  <a:solidFill>
                    <a:srgbClr val="FFFFFF"/>
                  </a:solidFill>
                  <a:latin typeface="STHeiti"/>
                </a:rPr>
                <a:t>MV</a:t>
              </a:r>
            </a:p>
          </p:txBody>
        </p:sp>
        <p:sp>
          <p:nvSpPr>
            <p:cNvPr id="71" name="SubTopic">
              <a:extLst>
                <a:ext uri="{FF2B5EF4-FFF2-40B4-BE49-F238E27FC236}">
                  <a16:creationId xmlns:a16="http://schemas.microsoft.com/office/drawing/2014/main" id="{2DA76154-7F06-5C44-BFA5-25BBF4ACBC71}"/>
                </a:ext>
              </a:extLst>
            </p:cNvPr>
            <p:cNvSpPr/>
            <p:nvPr/>
          </p:nvSpPr>
          <p:spPr>
            <a:xfrm>
              <a:off x="4383787" y="3400650"/>
              <a:ext cx="2163000" cy="357000"/>
            </a:xfrm>
            <a:custGeom>
              <a:avLst/>
              <a:gdLst>
                <a:gd name="rtl" fmla="*/ 63000 w 2163000"/>
                <a:gd name="rtt" fmla="*/ 94500 h 357000"/>
                <a:gd name="rtr" fmla="*/ 2121000 w 2163000"/>
                <a:gd name="rtb" fmla="*/ 283500 h 357000"/>
              </a:gdLst>
              <a:ahLst/>
              <a:cxnLst/>
              <a:rect l="rtl" t="rtt" r="rtr" b="rtb"/>
              <a:pathLst>
                <a:path w="2163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756000" y="-6903"/>
                  </a:lnTo>
                  <a:lnTo>
                    <a:pt x="882000" y="-8082"/>
                  </a:lnTo>
                  <a:lnTo>
                    <a:pt x="1008000" y="-1281"/>
                  </a:lnTo>
                  <a:lnTo>
                    <a:pt x="1134000" y="4382"/>
                  </a:lnTo>
                  <a:lnTo>
                    <a:pt x="1260000" y="5894"/>
                  </a:lnTo>
                  <a:lnTo>
                    <a:pt x="1386000" y="1740"/>
                  </a:lnTo>
                  <a:lnTo>
                    <a:pt x="1512000" y="-7542"/>
                  </a:lnTo>
                  <a:lnTo>
                    <a:pt x="1638000" y="-12563"/>
                  </a:lnTo>
                  <a:lnTo>
                    <a:pt x="1764000" y="-10228"/>
                  </a:lnTo>
                  <a:lnTo>
                    <a:pt x="1890000" y="1468"/>
                  </a:lnTo>
                  <a:lnTo>
                    <a:pt x="2016000" y="13232"/>
                  </a:lnTo>
                  <a:lnTo>
                    <a:pt x="2142000" y="14948"/>
                  </a:lnTo>
                  <a:lnTo>
                    <a:pt x="2155365" y="105000"/>
                  </a:lnTo>
                  <a:lnTo>
                    <a:pt x="2165599" y="231000"/>
                  </a:lnTo>
                  <a:lnTo>
                    <a:pt x="2163000" y="362866"/>
                  </a:lnTo>
                  <a:lnTo>
                    <a:pt x="2037000" y="362247"/>
                  </a:lnTo>
                  <a:lnTo>
                    <a:pt x="1911000" y="360633"/>
                  </a:lnTo>
                  <a:lnTo>
                    <a:pt x="1785000" y="359896"/>
                  </a:lnTo>
                  <a:lnTo>
                    <a:pt x="1659000" y="358204"/>
                  </a:lnTo>
                  <a:lnTo>
                    <a:pt x="1533000" y="350032"/>
                  </a:lnTo>
                  <a:lnTo>
                    <a:pt x="1407000" y="340220"/>
                  </a:lnTo>
                  <a:lnTo>
                    <a:pt x="1281000" y="338168"/>
                  </a:lnTo>
                  <a:lnTo>
                    <a:pt x="1155000" y="342933"/>
                  </a:lnTo>
                  <a:lnTo>
                    <a:pt x="1029000" y="352695"/>
                  </a:lnTo>
                  <a:lnTo>
                    <a:pt x="903000" y="358324"/>
                  </a:lnTo>
                  <a:lnTo>
                    <a:pt x="777000" y="362386"/>
                  </a:lnTo>
                  <a:lnTo>
                    <a:pt x="651000" y="373088"/>
                  </a:lnTo>
                  <a:lnTo>
                    <a:pt x="525000" y="381676"/>
                  </a:lnTo>
                  <a:lnTo>
                    <a:pt x="399000" y="380855"/>
                  </a:lnTo>
                  <a:lnTo>
                    <a:pt x="273000" y="376228"/>
                  </a:lnTo>
                  <a:lnTo>
                    <a:pt x="147000" y="371151"/>
                  </a:lnTo>
                  <a:lnTo>
                    <a:pt x="21000" y="369124"/>
                  </a:lnTo>
                  <a:lnTo>
                    <a:pt x="-738" y="252000"/>
                  </a:lnTo>
                  <a:lnTo>
                    <a:pt x="13610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890">
                  <a:solidFill>
                    <a:srgbClr val="FFFFFF"/>
                  </a:solidFill>
                  <a:latin typeface="STSong"/>
                </a:rPr>
                <a:t>拍摄梦想空间实现过程</a:t>
              </a:r>
            </a:p>
          </p:txBody>
        </p:sp>
        <p:sp>
          <p:nvSpPr>
            <p:cNvPr id="72" name="SubTopic">
              <a:extLst>
                <a:ext uri="{FF2B5EF4-FFF2-40B4-BE49-F238E27FC236}">
                  <a16:creationId xmlns:a16="http://schemas.microsoft.com/office/drawing/2014/main" id="{5F8946E1-5966-F642-81A1-8628CDEE923D}"/>
                </a:ext>
              </a:extLst>
            </p:cNvPr>
            <p:cNvSpPr/>
            <p:nvPr/>
          </p:nvSpPr>
          <p:spPr>
            <a:xfrm>
              <a:off x="4383787" y="3940350"/>
              <a:ext cx="2352000" cy="357000"/>
            </a:xfrm>
            <a:custGeom>
              <a:avLst/>
              <a:gdLst>
                <a:gd name="rtl" fmla="*/ 63000 w 2352000"/>
                <a:gd name="rtt" fmla="*/ 94500 h 357000"/>
                <a:gd name="rtr" fmla="*/ 2310000 w 2352000"/>
                <a:gd name="rtb" fmla="*/ 283500 h 357000"/>
              </a:gdLst>
              <a:ahLst/>
              <a:cxnLst/>
              <a:rect l="rtl" t="rtt" r="rtr" b="rtb"/>
              <a:pathLst>
                <a:path w="2352000" h="357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756000" y="-6903"/>
                  </a:lnTo>
                  <a:lnTo>
                    <a:pt x="882000" y="-8082"/>
                  </a:lnTo>
                  <a:lnTo>
                    <a:pt x="1008000" y="-1281"/>
                  </a:lnTo>
                  <a:lnTo>
                    <a:pt x="1134000" y="4382"/>
                  </a:lnTo>
                  <a:lnTo>
                    <a:pt x="1260000" y="5894"/>
                  </a:lnTo>
                  <a:lnTo>
                    <a:pt x="1386000" y="1740"/>
                  </a:lnTo>
                  <a:lnTo>
                    <a:pt x="1512000" y="-7542"/>
                  </a:lnTo>
                  <a:lnTo>
                    <a:pt x="1638000" y="-12563"/>
                  </a:lnTo>
                  <a:lnTo>
                    <a:pt x="1764000" y="-10228"/>
                  </a:lnTo>
                  <a:lnTo>
                    <a:pt x="1890000" y="1468"/>
                  </a:lnTo>
                  <a:lnTo>
                    <a:pt x="2016000" y="13232"/>
                  </a:lnTo>
                  <a:lnTo>
                    <a:pt x="2142000" y="14948"/>
                  </a:lnTo>
                  <a:lnTo>
                    <a:pt x="2268000" y="7635"/>
                  </a:lnTo>
                  <a:lnTo>
                    <a:pt x="2354599" y="42000"/>
                  </a:lnTo>
                  <a:lnTo>
                    <a:pt x="2357866" y="168000"/>
                  </a:lnTo>
                  <a:lnTo>
                    <a:pt x="2357247" y="294000"/>
                  </a:lnTo>
                  <a:lnTo>
                    <a:pt x="2289000" y="360633"/>
                  </a:lnTo>
                  <a:lnTo>
                    <a:pt x="2163000" y="359896"/>
                  </a:lnTo>
                  <a:lnTo>
                    <a:pt x="2037000" y="358204"/>
                  </a:lnTo>
                  <a:lnTo>
                    <a:pt x="1911000" y="350032"/>
                  </a:lnTo>
                  <a:lnTo>
                    <a:pt x="1785000" y="340220"/>
                  </a:lnTo>
                  <a:lnTo>
                    <a:pt x="1659000" y="338168"/>
                  </a:lnTo>
                  <a:lnTo>
                    <a:pt x="1533000" y="342933"/>
                  </a:lnTo>
                  <a:lnTo>
                    <a:pt x="1407000" y="352695"/>
                  </a:lnTo>
                  <a:lnTo>
                    <a:pt x="1281000" y="358324"/>
                  </a:lnTo>
                  <a:lnTo>
                    <a:pt x="1155000" y="362386"/>
                  </a:lnTo>
                  <a:lnTo>
                    <a:pt x="1029000" y="373088"/>
                  </a:lnTo>
                  <a:lnTo>
                    <a:pt x="903000" y="381676"/>
                  </a:lnTo>
                  <a:lnTo>
                    <a:pt x="777000" y="380855"/>
                  </a:lnTo>
                  <a:lnTo>
                    <a:pt x="651000" y="376228"/>
                  </a:lnTo>
                  <a:lnTo>
                    <a:pt x="525000" y="371151"/>
                  </a:lnTo>
                  <a:lnTo>
                    <a:pt x="399000" y="369124"/>
                  </a:lnTo>
                  <a:lnTo>
                    <a:pt x="273000" y="357738"/>
                  </a:lnTo>
                  <a:lnTo>
                    <a:pt x="147000" y="343390"/>
                  </a:lnTo>
                  <a:lnTo>
                    <a:pt x="21000" y="337214"/>
                  </a:lnTo>
                  <a:lnTo>
                    <a:pt x="19133" y="252000"/>
                  </a:lnTo>
                  <a:lnTo>
                    <a:pt x="16214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63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890">
                  <a:solidFill>
                    <a:srgbClr val="FFFFFF"/>
                  </a:solidFill>
                  <a:latin typeface="STSong"/>
                </a:rPr>
                <a:t>记录个人实现梦想的过程</a:t>
              </a:r>
            </a:p>
          </p:txBody>
        </p:sp>
      </p:grpSp>
      <p:grpSp>
        <p:nvGrpSpPr>
          <p:cNvPr id="73" name="Group441">
            <a:extLst>
              <a:ext uri="{FF2B5EF4-FFF2-40B4-BE49-F238E27FC236}">
                <a16:creationId xmlns:a16="http://schemas.microsoft.com/office/drawing/2014/main" id="{60FDD018-2FB5-C145-ADA7-54170D6D75D3}"/>
              </a:ext>
            </a:extLst>
          </p:cNvPr>
          <p:cNvGrpSpPr/>
          <p:nvPr/>
        </p:nvGrpSpPr>
        <p:grpSpPr>
          <a:xfrm>
            <a:off x="1367450" y="662030"/>
            <a:ext cx="3974182" cy="888064"/>
            <a:chOff x="3112500" y="2998500"/>
            <a:chExt cx="2919000" cy="861000"/>
          </a:xfrm>
        </p:grpSpPr>
        <p:sp>
          <p:nvSpPr>
            <p:cNvPr id="74" name="Floating">
              <a:extLst>
                <a:ext uri="{FF2B5EF4-FFF2-40B4-BE49-F238E27FC236}">
                  <a16:creationId xmlns:a16="http://schemas.microsoft.com/office/drawing/2014/main" id="{B5C5C9D0-D5E4-8F4A-BBD5-AAC44A17E8CA}"/>
                </a:ext>
              </a:extLst>
            </p:cNvPr>
            <p:cNvSpPr/>
            <p:nvPr/>
          </p:nvSpPr>
          <p:spPr>
            <a:xfrm>
              <a:off x="3175500" y="3061500"/>
              <a:ext cx="2793000" cy="735000"/>
            </a:xfrm>
            <a:custGeom>
              <a:avLst/>
              <a:gdLst>
                <a:gd name="rtl" fmla="*/ 399000 w 2793000"/>
                <a:gd name="rtt" fmla="*/ 262500 h 735000"/>
                <a:gd name="rtr" fmla="*/ 2415000 w 2793000"/>
                <a:gd name="rtb" fmla="*/ 493500 h 735000"/>
              </a:gdLst>
              <a:ahLst/>
              <a:cxnLst/>
              <a:rect l="rtl" t="rtt" r="rtr" b="rtb"/>
              <a:pathLst>
                <a:path w="2793000" h="735000">
                  <a:moveTo>
                    <a:pt x="0" y="0"/>
                  </a:moveTo>
                  <a:lnTo>
                    <a:pt x="126000" y="7474"/>
                  </a:lnTo>
                  <a:lnTo>
                    <a:pt x="252000" y="6621"/>
                  </a:lnTo>
                  <a:lnTo>
                    <a:pt x="378000" y="5049"/>
                  </a:lnTo>
                  <a:lnTo>
                    <a:pt x="504000" y="4326"/>
                  </a:lnTo>
                  <a:lnTo>
                    <a:pt x="630000" y="-259"/>
                  </a:lnTo>
                  <a:lnTo>
                    <a:pt x="756000" y="-6903"/>
                  </a:lnTo>
                  <a:lnTo>
                    <a:pt x="882000" y="-8082"/>
                  </a:lnTo>
                  <a:lnTo>
                    <a:pt x="1008000" y="-1281"/>
                  </a:lnTo>
                  <a:lnTo>
                    <a:pt x="1134000" y="4382"/>
                  </a:lnTo>
                  <a:lnTo>
                    <a:pt x="1260000" y="5894"/>
                  </a:lnTo>
                  <a:lnTo>
                    <a:pt x="1386000" y="1740"/>
                  </a:lnTo>
                  <a:lnTo>
                    <a:pt x="1512000" y="-7542"/>
                  </a:lnTo>
                  <a:lnTo>
                    <a:pt x="1638000" y="-12563"/>
                  </a:lnTo>
                  <a:lnTo>
                    <a:pt x="1764000" y="-10228"/>
                  </a:lnTo>
                  <a:lnTo>
                    <a:pt x="1890000" y="1468"/>
                  </a:lnTo>
                  <a:lnTo>
                    <a:pt x="2016000" y="13232"/>
                  </a:lnTo>
                  <a:lnTo>
                    <a:pt x="2142000" y="14948"/>
                  </a:lnTo>
                  <a:lnTo>
                    <a:pt x="2268000" y="7635"/>
                  </a:lnTo>
                  <a:lnTo>
                    <a:pt x="2394000" y="-2599"/>
                  </a:lnTo>
                  <a:lnTo>
                    <a:pt x="2520000" y="-5866"/>
                  </a:lnTo>
                  <a:lnTo>
                    <a:pt x="2646000" y="-5247"/>
                  </a:lnTo>
                  <a:lnTo>
                    <a:pt x="2772000" y="-3633"/>
                  </a:lnTo>
                  <a:lnTo>
                    <a:pt x="2795896" y="105000"/>
                  </a:lnTo>
                  <a:lnTo>
                    <a:pt x="2794204" y="231000"/>
                  </a:lnTo>
                  <a:lnTo>
                    <a:pt x="2786032" y="357000"/>
                  </a:lnTo>
                  <a:lnTo>
                    <a:pt x="2776220" y="483000"/>
                  </a:lnTo>
                  <a:lnTo>
                    <a:pt x="2774168" y="609000"/>
                  </a:lnTo>
                  <a:lnTo>
                    <a:pt x="2793000" y="720933"/>
                  </a:lnTo>
                  <a:lnTo>
                    <a:pt x="2667000" y="730695"/>
                  </a:lnTo>
                  <a:lnTo>
                    <a:pt x="2541000" y="736324"/>
                  </a:lnTo>
                  <a:lnTo>
                    <a:pt x="2415000" y="740386"/>
                  </a:lnTo>
                  <a:lnTo>
                    <a:pt x="2289000" y="751088"/>
                  </a:lnTo>
                  <a:lnTo>
                    <a:pt x="2163000" y="759676"/>
                  </a:lnTo>
                  <a:lnTo>
                    <a:pt x="2037000" y="758855"/>
                  </a:lnTo>
                  <a:lnTo>
                    <a:pt x="1911000" y="754228"/>
                  </a:lnTo>
                  <a:lnTo>
                    <a:pt x="1785000" y="749151"/>
                  </a:lnTo>
                  <a:lnTo>
                    <a:pt x="1659000" y="747124"/>
                  </a:lnTo>
                  <a:lnTo>
                    <a:pt x="1533000" y="735738"/>
                  </a:lnTo>
                  <a:lnTo>
                    <a:pt x="1407000" y="721390"/>
                  </a:lnTo>
                  <a:lnTo>
                    <a:pt x="1281000" y="715214"/>
                  </a:lnTo>
                  <a:lnTo>
                    <a:pt x="1155000" y="715867"/>
                  </a:lnTo>
                  <a:lnTo>
                    <a:pt x="1029000" y="718786"/>
                  </a:lnTo>
                  <a:lnTo>
                    <a:pt x="903000" y="723409"/>
                  </a:lnTo>
                  <a:lnTo>
                    <a:pt x="777000" y="723922"/>
                  </a:lnTo>
                  <a:lnTo>
                    <a:pt x="651000" y="725623"/>
                  </a:lnTo>
                  <a:lnTo>
                    <a:pt x="525000" y="731800"/>
                  </a:lnTo>
                  <a:lnTo>
                    <a:pt x="399000" y="734563"/>
                  </a:lnTo>
                  <a:lnTo>
                    <a:pt x="273000" y="738562"/>
                  </a:lnTo>
                  <a:lnTo>
                    <a:pt x="147000" y="747579"/>
                  </a:lnTo>
                  <a:lnTo>
                    <a:pt x="21000" y="752267"/>
                  </a:lnTo>
                  <a:lnTo>
                    <a:pt x="-16486" y="630000"/>
                  </a:lnTo>
                  <a:lnTo>
                    <a:pt x="-14558" y="504000"/>
                  </a:lnTo>
                  <a:lnTo>
                    <a:pt x="-13999" y="378000"/>
                  </a:lnTo>
                  <a:lnTo>
                    <a:pt x="-11748" y="252000"/>
                  </a:lnTo>
                  <a:lnTo>
                    <a:pt x="-2611" y="1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000" cap="flat">
              <a:solidFill>
                <a:srgbClr val="F2ADAA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2310">
                  <a:solidFill>
                    <a:srgbClr val="D27D79"/>
                  </a:solidFill>
                  <a:latin typeface="STHeiti"/>
                </a:rPr>
                <a:t>安雪晖科学家团队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31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C03B0D77-B989-D845-99A9-C4C7A0FC118A}"/>
              </a:ext>
            </a:extLst>
          </p:cNvPr>
          <p:cNvGrpSpPr/>
          <p:nvPr/>
        </p:nvGrpSpPr>
        <p:grpSpPr>
          <a:xfrm>
            <a:off x="321423" y="104646"/>
            <a:ext cx="11453607" cy="6684967"/>
            <a:chOff x="1194" y="1941"/>
            <a:chExt cx="15235" cy="8892"/>
          </a:xfrm>
          <a:gradFill>
            <a:gsLst>
              <a:gs pos="100000">
                <a:schemeClr val="tx1"/>
              </a:gs>
              <a:gs pos="90000">
                <a:schemeClr val="tx1">
                  <a:lumMod val="94000"/>
                  <a:alpha val="30000"/>
                </a:schemeClr>
              </a:gs>
              <a:gs pos="100000">
                <a:schemeClr val="accent1">
                  <a:alpha val="10000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pic>
          <p:nvPicPr>
            <p:cNvPr id="92" name="图片 91" descr="1505201803347954[1]">
              <a:extLst>
                <a:ext uri="{FF2B5EF4-FFF2-40B4-BE49-F238E27FC236}">
                  <a16:creationId xmlns:a16="http://schemas.microsoft.com/office/drawing/2014/main" id="{54281F78-60D2-774E-9D5F-93092BDB9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94" y="1941"/>
              <a:ext cx="7605" cy="4405"/>
            </a:xfrm>
            <a:prstGeom prst="rect">
              <a:avLst/>
            </a:prstGeom>
            <a:grpFill/>
          </p:spPr>
        </p:pic>
        <p:pic>
          <p:nvPicPr>
            <p:cNvPr id="93" name="图片 92" descr="1484901504833869[1]">
              <a:extLst>
                <a:ext uri="{FF2B5EF4-FFF2-40B4-BE49-F238E27FC236}">
                  <a16:creationId xmlns:a16="http://schemas.microsoft.com/office/drawing/2014/main" id="{B06686F2-75FE-2F46-91FB-CA054A6DB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99" y="1941"/>
              <a:ext cx="7624" cy="4445"/>
            </a:xfrm>
            <a:prstGeom prst="rect">
              <a:avLst/>
            </a:prstGeom>
            <a:grpFill/>
          </p:spPr>
        </p:pic>
        <p:pic>
          <p:nvPicPr>
            <p:cNvPr id="94" name="图片 93" descr="8201af519e9f4e59a39f7229c19648bb_th[1]">
              <a:extLst>
                <a:ext uri="{FF2B5EF4-FFF2-40B4-BE49-F238E27FC236}">
                  <a16:creationId xmlns:a16="http://schemas.microsoft.com/office/drawing/2014/main" id="{FF4E95D7-2900-924D-9D5E-00854AAFE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99" y="6346"/>
              <a:ext cx="7631" cy="4487"/>
            </a:xfrm>
            <a:prstGeom prst="rect">
              <a:avLst/>
            </a:prstGeom>
            <a:grpFill/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185AB21-1FE5-134F-B15A-0C58DD89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4" y="6346"/>
              <a:ext cx="7605" cy="4487"/>
            </a:xfrm>
            <a:prstGeom prst="rect">
              <a:avLst/>
            </a:prstGeom>
            <a:grpFill/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9D083A7-971D-4245-92BA-336EE9A86A4C}"/>
                </a:ext>
              </a:extLst>
            </p:cNvPr>
            <p:cNvSpPr/>
            <p:nvPr/>
          </p:nvSpPr>
          <p:spPr>
            <a:xfrm>
              <a:off x="1194" y="1941"/>
              <a:ext cx="15227" cy="889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 sz="1632"/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05D3D2D5-A7C2-194B-AE07-6120528C8C18}"/>
              </a:ext>
            </a:extLst>
          </p:cNvPr>
          <p:cNvSpPr/>
          <p:nvPr/>
        </p:nvSpPr>
        <p:spPr>
          <a:xfrm>
            <a:off x="321423" y="-30"/>
            <a:ext cx="11700529" cy="6832672"/>
          </a:xfrm>
          <a:prstGeom prst="rect">
            <a:avLst/>
          </a:prstGeom>
          <a:solidFill>
            <a:srgbClr val="F7F7F7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1632"/>
          </a:p>
        </p:txBody>
      </p:sp>
      <p:sp>
        <p:nvSpPr>
          <p:cNvPr id="89" name="文本框 1">
            <a:extLst>
              <a:ext uri="{FF2B5EF4-FFF2-40B4-BE49-F238E27FC236}">
                <a16:creationId xmlns:a16="http://schemas.microsoft.com/office/drawing/2014/main" id="{F26604FE-B8A7-5B46-B9C1-C34260B8C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9653" y="1466737"/>
            <a:ext cx="43805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漕运通济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”→“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科技新城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展现历史文化与现代科技融合的独特魅力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4">
            <a:extLst>
              <a:ext uri="{FF2B5EF4-FFF2-40B4-BE49-F238E27FC236}">
                <a16:creationId xmlns:a16="http://schemas.microsoft.com/office/drawing/2014/main" id="{E052C0A8-BF5D-194D-9265-087CAE6E6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9652" y="3219454"/>
            <a:ext cx="438054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线上推广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”+“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线下体验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Group465">
            <a:extLst>
              <a:ext uri="{FF2B5EF4-FFF2-40B4-BE49-F238E27FC236}">
                <a16:creationId xmlns:a16="http://schemas.microsoft.com/office/drawing/2014/main" id="{940E9539-E998-5441-A55E-0D708E02FF01}"/>
              </a:ext>
            </a:extLst>
          </p:cNvPr>
          <p:cNvGrpSpPr/>
          <p:nvPr/>
        </p:nvGrpSpPr>
        <p:grpSpPr>
          <a:xfrm>
            <a:off x="457200" y="386964"/>
            <a:ext cx="8634046" cy="6078800"/>
            <a:chOff x="2119350" y="386964"/>
            <a:chExt cx="4901050" cy="6078800"/>
          </a:xfrm>
        </p:grpSpPr>
        <p:sp>
          <p:nvSpPr>
            <p:cNvPr id="144" name="MMConnector">
              <a:extLst>
                <a:ext uri="{FF2B5EF4-FFF2-40B4-BE49-F238E27FC236}">
                  <a16:creationId xmlns:a16="http://schemas.microsoft.com/office/drawing/2014/main" id="{7B0D05AF-3609-3B49-B4D6-348679FE2C4D}"/>
                </a:ext>
              </a:extLst>
            </p:cNvPr>
            <p:cNvSpPr/>
            <p:nvPr/>
          </p:nvSpPr>
          <p:spPr>
            <a:xfrm>
              <a:off x="3485400" y="2796714"/>
              <a:ext cx="406000" cy="1259300"/>
            </a:xfrm>
            <a:custGeom>
              <a:avLst/>
              <a:gdLst/>
              <a:ahLst/>
              <a:cxnLst/>
              <a:rect l="0" t="0" r="0" b="0"/>
              <a:pathLst>
                <a:path w="406000" h="1259300" fill="none">
                  <a:moveTo>
                    <a:pt x="-203000" y="629650"/>
                  </a:moveTo>
                  <a:lnTo>
                    <a:pt x="-160926" y="632146"/>
                  </a:lnTo>
                  <a:cubicBezTo>
                    <a:pt x="-137783" y="633518"/>
                    <a:pt x="-100184" y="634505"/>
                    <a:pt x="-77001" y="634348"/>
                  </a:cubicBezTo>
                  <a:lnTo>
                    <a:pt x="-62999" y="634254"/>
                  </a:lnTo>
                  <a:cubicBezTo>
                    <a:pt x="-47544" y="634149"/>
                    <a:pt x="-22820" y="631064"/>
                    <a:pt x="-7812" y="627368"/>
                  </a:cubicBezTo>
                  <a:lnTo>
                    <a:pt x="12578" y="622346"/>
                  </a:lnTo>
                  <a:cubicBezTo>
                    <a:pt x="27586" y="618650"/>
                    <a:pt x="39694" y="603106"/>
                    <a:pt x="39605" y="587650"/>
                  </a:cubicBezTo>
                  <a:lnTo>
                    <a:pt x="39525" y="573649"/>
                  </a:lnTo>
                  <a:cubicBezTo>
                    <a:pt x="39392" y="550466"/>
                    <a:pt x="38600" y="512846"/>
                    <a:pt x="37757" y="489678"/>
                  </a:cubicBezTo>
                  <a:lnTo>
                    <a:pt x="37755" y="489622"/>
                  </a:lnTo>
                  <a:cubicBezTo>
                    <a:pt x="36912" y="466454"/>
                    <a:pt x="35236" y="428860"/>
                    <a:pt x="34016" y="405708"/>
                  </a:cubicBezTo>
                  <a:lnTo>
                    <a:pt x="34010" y="405592"/>
                  </a:lnTo>
                  <a:cubicBezTo>
                    <a:pt x="32789" y="382440"/>
                    <a:pt x="31622" y="344835"/>
                    <a:pt x="31405" y="321652"/>
                  </a:cubicBezTo>
                  <a:lnTo>
                    <a:pt x="31405" y="321648"/>
                  </a:lnTo>
                  <a:cubicBezTo>
                    <a:pt x="31188" y="298465"/>
                    <a:pt x="32026" y="260861"/>
                    <a:pt x="33276" y="237711"/>
                  </a:cubicBezTo>
                  <a:lnTo>
                    <a:pt x="33282" y="237589"/>
                  </a:lnTo>
                  <a:cubicBezTo>
                    <a:pt x="34532" y="214439"/>
                    <a:pt x="36391" y="176853"/>
                    <a:pt x="37432" y="153692"/>
                  </a:cubicBezTo>
                  <a:lnTo>
                    <a:pt x="37435" y="153608"/>
                  </a:lnTo>
                  <a:cubicBezTo>
                    <a:pt x="38476" y="130447"/>
                    <a:pt x="39547" y="92835"/>
                    <a:pt x="39825" y="69653"/>
                  </a:cubicBezTo>
                  <a:lnTo>
                    <a:pt x="39825" y="69647"/>
                  </a:lnTo>
                  <a:cubicBezTo>
                    <a:pt x="40104" y="46465"/>
                    <a:pt x="39710" y="8844"/>
                    <a:pt x="38946" y="-14327"/>
                  </a:cubicBezTo>
                  <a:lnTo>
                    <a:pt x="38944" y="-14373"/>
                  </a:lnTo>
                  <a:cubicBezTo>
                    <a:pt x="38180" y="-37544"/>
                    <a:pt x="36178" y="-75115"/>
                    <a:pt x="34474" y="-98236"/>
                  </a:cubicBezTo>
                  <a:lnTo>
                    <a:pt x="34458" y="-98464"/>
                  </a:lnTo>
                  <a:cubicBezTo>
                    <a:pt x="32754" y="-121585"/>
                    <a:pt x="30623" y="-159151"/>
                    <a:pt x="29700" y="-182317"/>
                  </a:cubicBezTo>
                  <a:lnTo>
                    <a:pt x="29697" y="-182383"/>
                  </a:lnTo>
                  <a:cubicBezTo>
                    <a:pt x="28774" y="-205549"/>
                    <a:pt x="28373" y="-243163"/>
                    <a:pt x="28803" y="-266343"/>
                  </a:cubicBezTo>
                  <a:lnTo>
                    <a:pt x="28803" y="-266357"/>
                  </a:lnTo>
                  <a:cubicBezTo>
                    <a:pt x="29233" y="-289537"/>
                    <a:pt x="31321" y="-327085"/>
                    <a:pt x="33463" y="-350170"/>
                  </a:cubicBezTo>
                  <a:lnTo>
                    <a:pt x="37379" y="-392350"/>
                  </a:lnTo>
                  <a:lnTo>
                    <a:pt x="41317" y="-434532"/>
                  </a:lnTo>
                  <a:cubicBezTo>
                    <a:pt x="43472" y="-457615"/>
                    <a:pt x="45478" y="-495164"/>
                    <a:pt x="45793" y="-518346"/>
                  </a:cubicBezTo>
                  <a:lnTo>
                    <a:pt x="45984" y="-532353"/>
                  </a:lnTo>
                  <a:cubicBezTo>
                    <a:pt x="46194" y="-547807"/>
                    <a:pt x="49757" y="-572427"/>
                    <a:pt x="53937" y="-587307"/>
                  </a:cubicBezTo>
                  <a:lnTo>
                    <a:pt x="56829" y="-597603"/>
                  </a:lnTo>
                  <a:cubicBezTo>
                    <a:pt x="61008" y="-612483"/>
                    <a:pt x="76903" y="-625576"/>
                    <a:pt x="92308" y="-626827"/>
                  </a:cubicBezTo>
                  <a:lnTo>
                    <a:pt x="134446" y="-630249"/>
                  </a:lnTo>
                  <a:cubicBezTo>
                    <a:pt x="142149" y="-630875"/>
                    <a:pt x="154669" y="-631184"/>
                    <a:pt x="162393" y="-630939"/>
                  </a:cubicBezTo>
                  <a:lnTo>
                    <a:pt x="203000" y="-62965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45" name="MMConnector">
              <a:extLst>
                <a:ext uri="{FF2B5EF4-FFF2-40B4-BE49-F238E27FC236}">
                  <a16:creationId xmlns:a16="http://schemas.microsoft.com/office/drawing/2014/main" id="{E5DEF767-0616-7B46-8852-9F255EE075CC}"/>
                </a:ext>
              </a:extLst>
            </p:cNvPr>
            <p:cNvSpPr/>
            <p:nvPr/>
          </p:nvSpPr>
          <p:spPr>
            <a:xfrm>
              <a:off x="3485400" y="3786164"/>
              <a:ext cx="406000" cy="719600"/>
            </a:xfrm>
            <a:custGeom>
              <a:avLst/>
              <a:gdLst/>
              <a:ahLst/>
              <a:cxnLst/>
              <a:rect l="0" t="0" r="0" b="0"/>
              <a:pathLst>
                <a:path w="406000" h="719600" fill="none">
                  <a:moveTo>
                    <a:pt x="-203000" y="-359800"/>
                  </a:moveTo>
                  <a:lnTo>
                    <a:pt x="-160926" y="-357304"/>
                  </a:lnTo>
                  <a:cubicBezTo>
                    <a:pt x="-137783" y="-355932"/>
                    <a:pt x="-100184" y="-354945"/>
                    <a:pt x="-77001" y="-355102"/>
                  </a:cubicBezTo>
                  <a:lnTo>
                    <a:pt x="-62999" y="-355196"/>
                  </a:lnTo>
                  <a:cubicBezTo>
                    <a:pt x="-47544" y="-355301"/>
                    <a:pt x="-22579" y="-353636"/>
                    <a:pt x="-7274" y="-351479"/>
                  </a:cubicBezTo>
                  <a:lnTo>
                    <a:pt x="5308" y="-349707"/>
                  </a:lnTo>
                  <a:cubicBezTo>
                    <a:pt x="20613" y="-347550"/>
                    <a:pt x="33106" y="-333256"/>
                    <a:pt x="33195" y="-317800"/>
                  </a:cubicBezTo>
                  <a:lnTo>
                    <a:pt x="33275" y="-303799"/>
                  </a:lnTo>
                  <a:cubicBezTo>
                    <a:pt x="33408" y="-280616"/>
                    <a:pt x="34200" y="-242996"/>
                    <a:pt x="35043" y="-219828"/>
                  </a:cubicBezTo>
                  <a:lnTo>
                    <a:pt x="35045" y="-219772"/>
                  </a:lnTo>
                  <a:cubicBezTo>
                    <a:pt x="35888" y="-196604"/>
                    <a:pt x="37564" y="-159010"/>
                    <a:pt x="38784" y="-135858"/>
                  </a:cubicBezTo>
                  <a:lnTo>
                    <a:pt x="38790" y="-135742"/>
                  </a:lnTo>
                  <a:cubicBezTo>
                    <a:pt x="40011" y="-112590"/>
                    <a:pt x="41178" y="-74985"/>
                    <a:pt x="41395" y="-51802"/>
                  </a:cubicBezTo>
                  <a:lnTo>
                    <a:pt x="41395" y="-51798"/>
                  </a:lnTo>
                  <a:cubicBezTo>
                    <a:pt x="41612" y="-28615"/>
                    <a:pt x="40774" y="8989"/>
                    <a:pt x="39524" y="32139"/>
                  </a:cubicBezTo>
                  <a:lnTo>
                    <a:pt x="39518" y="32261"/>
                  </a:lnTo>
                  <a:cubicBezTo>
                    <a:pt x="38268" y="55411"/>
                    <a:pt x="36409" y="92997"/>
                    <a:pt x="35368" y="116158"/>
                  </a:cubicBezTo>
                  <a:lnTo>
                    <a:pt x="35365" y="116242"/>
                  </a:lnTo>
                  <a:cubicBezTo>
                    <a:pt x="34324" y="139403"/>
                    <a:pt x="33253" y="177015"/>
                    <a:pt x="32975" y="200197"/>
                  </a:cubicBezTo>
                  <a:lnTo>
                    <a:pt x="32975" y="200203"/>
                  </a:lnTo>
                  <a:cubicBezTo>
                    <a:pt x="32696" y="223385"/>
                    <a:pt x="33090" y="261006"/>
                    <a:pt x="33854" y="284177"/>
                  </a:cubicBezTo>
                  <a:lnTo>
                    <a:pt x="34317" y="298215"/>
                  </a:lnTo>
                  <a:cubicBezTo>
                    <a:pt x="34827" y="313663"/>
                    <a:pt x="46460" y="331809"/>
                    <a:pt x="60285" y="338719"/>
                  </a:cubicBezTo>
                  <a:lnTo>
                    <a:pt x="67355" y="342253"/>
                  </a:lnTo>
                  <a:cubicBezTo>
                    <a:pt x="81180" y="349163"/>
                    <a:pt x="104934" y="354273"/>
                    <a:pt x="120378" y="353657"/>
                  </a:cubicBezTo>
                  <a:lnTo>
                    <a:pt x="176400" y="351425"/>
                  </a:lnTo>
                  <a:cubicBezTo>
                    <a:pt x="176400" y="351425"/>
                    <a:pt x="176400" y="351425"/>
                    <a:pt x="176400" y="351425"/>
                  </a:cubicBezTo>
                  <a:lnTo>
                    <a:pt x="203000" y="3598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46" name="MMConnector">
              <a:extLst>
                <a:ext uri="{FF2B5EF4-FFF2-40B4-BE49-F238E27FC236}">
                  <a16:creationId xmlns:a16="http://schemas.microsoft.com/office/drawing/2014/main" id="{21A2121F-1A0B-B045-9EB7-97801C49A622}"/>
                </a:ext>
              </a:extLst>
            </p:cNvPr>
            <p:cNvSpPr/>
            <p:nvPr/>
          </p:nvSpPr>
          <p:spPr>
            <a:xfrm>
              <a:off x="3485400" y="4505764"/>
              <a:ext cx="406000" cy="2158800"/>
            </a:xfrm>
            <a:custGeom>
              <a:avLst/>
              <a:gdLst/>
              <a:ahLst/>
              <a:cxnLst/>
              <a:rect l="0" t="0" r="0" b="0"/>
              <a:pathLst>
                <a:path w="406000" h="2158800" fill="none">
                  <a:moveTo>
                    <a:pt x="-203000" y="-1079400"/>
                  </a:moveTo>
                  <a:lnTo>
                    <a:pt x="-160926" y="-1076904"/>
                  </a:lnTo>
                  <a:cubicBezTo>
                    <a:pt x="-137783" y="-1075532"/>
                    <a:pt x="-100184" y="-1074545"/>
                    <a:pt x="-77001" y="-1074702"/>
                  </a:cubicBezTo>
                  <a:lnTo>
                    <a:pt x="-62999" y="-1074796"/>
                  </a:lnTo>
                  <a:cubicBezTo>
                    <a:pt x="-47544" y="-1074901"/>
                    <a:pt x="-22579" y="-1073236"/>
                    <a:pt x="-7274" y="-1071079"/>
                  </a:cubicBezTo>
                  <a:lnTo>
                    <a:pt x="5308" y="-1069307"/>
                  </a:lnTo>
                  <a:cubicBezTo>
                    <a:pt x="20613" y="-1067150"/>
                    <a:pt x="33106" y="-1052856"/>
                    <a:pt x="33195" y="-1037400"/>
                  </a:cubicBezTo>
                  <a:lnTo>
                    <a:pt x="33275" y="-1023399"/>
                  </a:lnTo>
                  <a:cubicBezTo>
                    <a:pt x="33408" y="-1000216"/>
                    <a:pt x="34200" y="-962596"/>
                    <a:pt x="35043" y="-939428"/>
                  </a:cubicBezTo>
                  <a:lnTo>
                    <a:pt x="35045" y="-939372"/>
                  </a:lnTo>
                  <a:cubicBezTo>
                    <a:pt x="35888" y="-916204"/>
                    <a:pt x="37564" y="-878610"/>
                    <a:pt x="38784" y="-855458"/>
                  </a:cubicBezTo>
                  <a:lnTo>
                    <a:pt x="38790" y="-855342"/>
                  </a:lnTo>
                  <a:cubicBezTo>
                    <a:pt x="40011" y="-832190"/>
                    <a:pt x="41178" y="-794585"/>
                    <a:pt x="41395" y="-771402"/>
                  </a:cubicBezTo>
                  <a:lnTo>
                    <a:pt x="41395" y="-771398"/>
                  </a:lnTo>
                  <a:cubicBezTo>
                    <a:pt x="41612" y="-748215"/>
                    <a:pt x="40774" y="-710611"/>
                    <a:pt x="39524" y="-687461"/>
                  </a:cubicBezTo>
                  <a:lnTo>
                    <a:pt x="39518" y="-687339"/>
                  </a:lnTo>
                  <a:cubicBezTo>
                    <a:pt x="38268" y="-664189"/>
                    <a:pt x="36409" y="-626603"/>
                    <a:pt x="35368" y="-603442"/>
                  </a:cubicBezTo>
                  <a:lnTo>
                    <a:pt x="35365" y="-603358"/>
                  </a:lnTo>
                  <a:cubicBezTo>
                    <a:pt x="34324" y="-580197"/>
                    <a:pt x="33253" y="-542585"/>
                    <a:pt x="32975" y="-519403"/>
                  </a:cubicBezTo>
                  <a:lnTo>
                    <a:pt x="32975" y="-519397"/>
                  </a:lnTo>
                  <a:cubicBezTo>
                    <a:pt x="32696" y="-496215"/>
                    <a:pt x="33090" y="-458594"/>
                    <a:pt x="33854" y="-435423"/>
                  </a:cubicBezTo>
                  <a:lnTo>
                    <a:pt x="33856" y="-435377"/>
                  </a:lnTo>
                  <a:cubicBezTo>
                    <a:pt x="34620" y="-412206"/>
                    <a:pt x="36622" y="-374635"/>
                    <a:pt x="38326" y="-351514"/>
                  </a:cubicBezTo>
                  <a:lnTo>
                    <a:pt x="38342" y="-351286"/>
                  </a:lnTo>
                  <a:cubicBezTo>
                    <a:pt x="40046" y="-328165"/>
                    <a:pt x="42177" y="-290599"/>
                    <a:pt x="43100" y="-267433"/>
                  </a:cubicBezTo>
                  <a:lnTo>
                    <a:pt x="43103" y="-267367"/>
                  </a:lnTo>
                  <a:cubicBezTo>
                    <a:pt x="44026" y="-244201"/>
                    <a:pt x="44427" y="-206587"/>
                    <a:pt x="43997" y="-183407"/>
                  </a:cubicBezTo>
                  <a:lnTo>
                    <a:pt x="43997" y="-183393"/>
                  </a:lnTo>
                  <a:cubicBezTo>
                    <a:pt x="43567" y="-160213"/>
                    <a:pt x="41479" y="-122665"/>
                    <a:pt x="39337" y="-99580"/>
                  </a:cubicBezTo>
                  <a:lnTo>
                    <a:pt x="35421" y="-57400"/>
                  </a:lnTo>
                  <a:lnTo>
                    <a:pt x="31483" y="-15218"/>
                  </a:lnTo>
                  <a:cubicBezTo>
                    <a:pt x="29328" y="7865"/>
                    <a:pt x="27322" y="45414"/>
                    <a:pt x="27007" y="68596"/>
                  </a:cubicBezTo>
                  <a:lnTo>
                    <a:pt x="27007" y="68604"/>
                  </a:lnTo>
                  <a:cubicBezTo>
                    <a:pt x="26691" y="91786"/>
                    <a:pt x="27525" y="129384"/>
                    <a:pt x="28868" y="152529"/>
                  </a:cubicBezTo>
                  <a:lnTo>
                    <a:pt x="28877" y="152671"/>
                  </a:lnTo>
                  <a:cubicBezTo>
                    <a:pt x="30220" y="175816"/>
                    <a:pt x="32833" y="213354"/>
                    <a:pt x="34710" y="236462"/>
                  </a:cubicBezTo>
                  <a:lnTo>
                    <a:pt x="34733" y="236738"/>
                  </a:lnTo>
                  <a:cubicBezTo>
                    <a:pt x="36609" y="259846"/>
                    <a:pt x="38621" y="297410"/>
                    <a:pt x="39221" y="320586"/>
                  </a:cubicBezTo>
                  <a:lnTo>
                    <a:pt x="39222" y="320614"/>
                  </a:lnTo>
                  <a:cubicBezTo>
                    <a:pt x="39823" y="343790"/>
                    <a:pt x="40218" y="381416"/>
                    <a:pt x="40105" y="404599"/>
                  </a:cubicBezTo>
                  <a:lnTo>
                    <a:pt x="40105" y="404601"/>
                  </a:lnTo>
                  <a:cubicBezTo>
                    <a:pt x="39991" y="427784"/>
                    <a:pt x="39657" y="465414"/>
                    <a:pt x="39360" y="488597"/>
                  </a:cubicBezTo>
                  <a:lnTo>
                    <a:pt x="39360" y="488603"/>
                  </a:lnTo>
                  <a:cubicBezTo>
                    <a:pt x="39063" y="511786"/>
                    <a:pt x="38712" y="549416"/>
                    <a:pt x="38576" y="572599"/>
                  </a:cubicBezTo>
                  <a:lnTo>
                    <a:pt x="38576" y="572601"/>
                  </a:lnTo>
                  <a:cubicBezTo>
                    <a:pt x="38441" y="595784"/>
                    <a:pt x="38078" y="633414"/>
                    <a:pt x="37767" y="656596"/>
                  </a:cubicBezTo>
                  <a:lnTo>
                    <a:pt x="37766" y="656604"/>
                  </a:lnTo>
                  <a:cubicBezTo>
                    <a:pt x="37455" y="679786"/>
                    <a:pt x="35985" y="717377"/>
                    <a:pt x="34484" y="740512"/>
                  </a:cubicBezTo>
                  <a:lnTo>
                    <a:pt x="34473" y="740688"/>
                  </a:lnTo>
                  <a:cubicBezTo>
                    <a:pt x="32972" y="763823"/>
                    <a:pt x="30294" y="801359"/>
                    <a:pt x="28494" y="824473"/>
                  </a:cubicBezTo>
                  <a:lnTo>
                    <a:pt x="28474" y="824727"/>
                  </a:lnTo>
                  <a:cubicBezTo>
                    <a:pt x="26674" y="847841"/>
                    <a:pt x="24907" y="885414"/>
                    <a:pt x="24529" y="908594"/>
                  </a:cubicBezTo>
                  <a:lnTo>
                    <a:pt x="24529" y="908606"/>
                  </a:lnTo>
                  <a:cubicBezTo>
                    <a:pt x="24152" y="931786"/>
                    <a:pt x="24557" y="969403"/>
                    <a:pt x="25433" y="992570"/>
                  </a:cubicBezTo>
                  <a:lnTo>
                    <a:pt x="25964" y="1006620"/>
                  </a:lnTo>
                  <a:cubicBezTo>
                    <a:pt x="26548" y="1022065"/>
                    <a:pt x="36218" y="1043132"/>
                    <a:pt x="47548" y="1053645"/>
                  </a:cubicBezTo>
                  <a:lnTo>
                    <a:pt x="57874" y="1063226"/>
                  </a:lnTo>
                  <a:cubicBezTo>
                    <a:pt x="69204" y="1073738"/>
                    <a:pt x="90932" y="1081710"/>
                    <a:pt x="106372" y="1081020"/>
                  </a:cubicBezTo>
                  <a:lnTo>
                    <a:pt x="148414" y="1079142"/>
                  </a:lnTo>
                  <a:cubicBezTo>
                    <a:pt x="156134" y="1078797"/>
                    <a:pt x="168671" y="1078654"/>
                    <a:pt x="176397" y="1078822"/>
                  </a:cubicBezTo>
                  <a:lnTo>
                    <a:pt x="203000" y="10794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47" name="MMConnector">
              <a:extLst>
                <a:ext uri="{FF2B5EF4-FFF2-40B4-BE49-F238E27FC236}">
                  <a16:creationId xmlns:a16="http://schemas.microsoft.com/office/drawing/2014/main" id="{07A374B1-68CB-3641-9F9D-67E7C1D34CCF}"/>
                </a:ext>
              </a:extLst>
            </p:cNvPr>
            <p:cNvSpPr/>
            <p:nvPr/>
          </p:nvSpPr>
          <p:spPr>
            <a:xfrm>
              <a:off x="4325400" y="2077113"/>
              <a:ext cx="406000" cy="179900"/>
            </a:xfrm>
            <a:custGeom>
              <a:avLst/>
              <a:gdLst/>
              <a:ahLst/>
              <a:cxnLst/>
              <a:rect l="0" t="0" r="0" b="0"/>
              <a:pathLst>
                <a:path w="406000" h="179900" fill="none">
                  <a:moveTo>
                    <a:pt x="-203000" y="89950"/>
                  </a:moveTo>
                  <a:lnTo>
                    <a:pt x="-160926" y="92446"/>
                  </a:lnTo>
                  <a:cubicBezTo>
                    <a:pt x="-137783" y="93818"/>
                    <a:pt x="-100184" y="94805"/>
                    <a:pt x="-77001" y="94648"/>
                  </a:cubicBezTo>
                  <a:lnTo>
                    <a:pt x="-62999" y="94554"/>
                  </a:lnTo>
                  <a:cubicBezTo>
                    <a:pt x="-47544" y="94449"/>
                    <a:pt x="-22820" y="91364"/>
                    <a:pt x="-7812" y="87668"/>
                  </a:cubicBezTo>
                  <a:lnTo>
                    <a:pt x="12578" y="82646"/>
                  </a:lnTo>
                  <a:cubicBezTo>
                    <a:pt x="27586" y="78950"/>
                    <a:pt x="39694" y="63406"/>
                    <a:pt x="39605" y="47950"/>
                  </a:cubicBezTo>
                  <a:lnTo>
                    <a:pt x="39445" y="19950"/>
                  </a:lnTo>
                  <a:cubicBezTo>
                    <a:pt x="39356" y="4494"/>
                    <a:pt x="40968" y="-20481"/>
                    <a:pt x="43042" y="-35797"/>
                  </a:cubicBezTo>
                  <a:lnTo>
                    <a:pt x="46642" y="-62376"/>
                  </a:lnTo>
                  <a:cubicBezTo>
                    <a:pt x="48716" y="-77692"/>
                    <a:pt x="62927" y="-90783"/>
                    <a:pt x="78361" y="-91597"/>
                  </a:cubicBezTo>
                  <a:lnTo>
                    <a:pt x="106439" y="-93078"/>
                  </a:lnTo>
                  <a:cubicBezTo>
                    <a:pt x="121873" y="-93892"/>
                    <a:pt x="146916" y="-93712"/>
                    <a:pt x="162337" y="-92678"/>
                  </a:cubicBezTo>
                  <a:lnTo>
                    <a:pt x="203000" y="-8995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48" name="MMConnector">
              <a:extLst>
                <a:ext uri="{FF2B5EF4-FFF2-40B4-BE49-F238E27FC236}">
                  <a16:creationId xmlns:a16="http://schemas.microsoft.com/office/drawing/2014/main" id="{50E97066-0CD5-8046-8179-A75D9D498197}"/>
                </a:ext>
              </a:extLst>
            </p:cNvPr>
            <p:cNvSpPr/>
            <p:nvPr/>
          </p:nvSpPr>
          <p:spPr>
            <a:xfrm>
              <a:off x="4325400" y="2976613"/>
              <a:ext cx="406000" cy="1619100"/>
            </a:xfrm>
            <a:custGeom>
              <a:avLst/>
              <a:gdLst/>
              <a:ahLst/>
              <a:cxnLst/>
              <a:rect l="0" t="0" r="0" b="0"/>
              <a:pathLst>
                <a:path w="406000" h="1619100" fill="none">
                  <a:moveTo>
                    <a:pt x="-203000" y="-809550"/>
                  </a:moveTo>
                  <a:lnTo>
                    <a:pt x="-160926" y="-807054"/>
                  </a:lnTo>
                  <a:cubicBezTo>
                    <a:pt x="-137783" y="-805682"/>
                    <a:pt x="-100184" y="-804695"/>
                    <a:pt x="-77001" y="-804852"/>
                  </a:cubicBezTo>
                  <a:lnTo>
                    <a:pt x="-62999" y="-804946"/>
                  </a:lnTo>
                  <a:cubicBezTo>
                    <a:pt x="-47544" y="-805051"/>
                    <a:pt x="-22579" y="-803386"/>
                    <a:pt x="-7274" y="-801229"/>
                  </a:cubicBezTo>
                  <a:lnTo>
                    <a:pt x="5308" y="-799457"/>
                  </a:lnTo>
                  <a:cubicBezTo>
                    <a:pt x="20613" y="-797300"/>
                    <a:pt x="33106" y="-783006"/>
                    <a:pt x="33195" y="-767550"/>
                  </a:cubicBezTo>
                  <a:lnTo>
                    <a:pt x="33275" y="-753549"/>
                  </a:lnTo>
                  <a:cubicBezTo>
                    <a:pt x="33408" y="-730366"/>
                    <a:pt x="34200" y="-692746"/>
                    <a:pt x="35043" y="-669578"/>
                  </a:cubicBezTo>
                  <a:lnTo>
                    <a:pt x="35045" y="-669522"/>
                  </a:lnTo>
                  <a:cubicBezTo>
                    <a:pt x="35888" y="-646354"/>
                    <a:pt x="37564" y="-608760"/>
                    <a:pt x="38784" y="-585608"/>
                  </a:cubicBezTo>
                  <a:lnTo>
                    <a:pt x="38790" y="-585492"/>
                  </a:lnTo>
                  <a:cubicBezTo>
                    <a:pt x="40011" y="-562340"/>
                    <a:pt x="41178" y="-524735"/>
                    <a:pt x="41395" y="-501552"/>
                  </a:cubicBezTo>
                  <a:lnTo>
                    <a:pt x="41395" y="-501548"/>
                  </a:lnTo>
                  <a:cubicBezTo>
                    <a:pt x="41612" y="-478365"/>
                    <a:pt x="40774" y="-440761"/>
                    <a:pt x="39524" y="-417611"/>
                  </a:cubicBezTo>
                  <a:lnTo>
                    <a:pt x="39518" y="-417489"/>
                  </a:lnTo>
                  <a:cubicBezTo>
                    <a:pt x="38268" y="-394339"/>
                    <a:pt x="36409" y="-356753"/>
                    <a:pt x="35368" y="-333592"/>
                  </a:cubicBezTo>
                  <a:lnTo>
                    <a:pt x="35365" y="-333508"/>
                  </a:lnTo>
                  <a:cubicBezTo>
                    <a:pt x="34324" y="-310347"/>
                    <a:pt x="33253" y="-272735"/>
                    <a:pt x="32975" y="-249553"/>
                  </a:cubicBezTo>
                  <a:lnTo>
                    <a:pt x="32975" y="-249547"/>
                  </a:lnTo>
                  <a:cubicBezTo>
                    <a:pt x="32696" y="-226365"/>
                    <a:pt x="33090" y="-188744"/>
                    <a:pt x="33854" y="-165573"/>
                  </a:cubicBezTo>
                  <a:lnTo>
                    <a:pt x="33856" y="-165527"/>
                  </a:lnTo>
                  <a:cubicBezTo>
                    <a:pt x="34620" y="-142356"/>
                    <a:pt x="36622" y="-104785"/>
                    <a:pt x="38326" y="-81664"/>
                  </a:cubicBezTo>
                  <a:lnTo>
                    <a:pt x="38342" y="-81436"/>
                  </a:lnTo>
                  <a:cubicBezTo>
                    <a:pt x="40046" y="-58315"/>
                    <a:pt x="42177" y="-20749"/>
                    <a:pt x="43100" y="2417"/>
                  </a:cubicBezTo>
                  <a:lnTo>
                    <a:pt x="43103" y="2483"/>
                  </a:lnTo>
                  <a:cubicBezTo>
                    <a:pt x="44026" y="25649"/>
                    <a:pt x="44427" y="63263"/>
                    <a:pt x="43997" y="86443"/>
                  </a:cubicBezTo>
                  <a:lnTo>
                    <a:pt x="43997" y="86457"/>
                  </a:lnTo>
                  <a:cubicBezTo>
                    <a:pt x="43567" y="109637"/>
                    <a:pt x="41479" y="147185"/>
                    <a:pt x="39337" y="170270"/>
                  </a:cubicBezTo>
                  <a:lnTo>
                    <a:pt x="35421" y="212450"/>
                  </a:lnTo>
                  <a:lnTo>
                    <a:pt x="31483" y="254632"/>
                  </a:lnTo>
                  <a:cubicBezTo>
                    <a:pt x="29328" y="277715"/>
                    <a:pt x="27322" y="315264"/>
                    <a:pt x="27007" y="338446"/>
                  </a:cubicBezTo>
                  <a:lnTo>
                    <a:pt x="27007" y="338454"/>
                  </a:lnTo>
                  <a:cubicBezTo>
                    <a:pt x="26691" y="361636"/>
                    <a:pt x="27525" y="399234"/>
                    <a:pt x="28868" y="422379"/>
                  </a:cubicBezTo>
                  <a:lnTo>
                    <a:pt x="28877" y="422521"/>
                  </a:lnTo>
                  <a:cubicBezTo>
                    <a:pt x="30220" y="445666"/>
                    <a:pt x="32833" y="483204"/>
                    <a:pt x="34710" y="506312"/>
                  </a:cubicBezTo>
                  <a:lnTo>
                    <a:pt x="34733" y="506588"/>
                  </a:lnTo>
                  <a:cubicBezTo>
                    <a:pt x="36609" y="529696"/>
                    <a:pt x="38621" y="567260"/>
                    <a:pt x="39221" y="590436"/>
                  </a:cubicBezTo>
                  <a:lnTo>
                    <a:pt x="39222" y="590464"/>
                  </a:lnTo>
                  <a:cubicBezTo>
                    <a:pt x="39823" y="613640"/>
                    <a:pt x="40218" y="651266"/>
                    <a:pt x="40105" y="674449"/>
                  </a:cubicBezTo>
                  <a:lnTo>
                    <a:pt x="40105" y="674451"/>
                  </a:lnTo>
                  <a:cubicBezTo>
                    <a:pt x="39991" y="697634"/>
                    <a:pt x="39173" y="735252"/>
                    <a:pt x="38279" y="758419"/>
                  </a:cubicBezTo>
                  <a:lnTo>
                    <a:pt x="38019" y="765159"/>
                  </a:lnTo>
                  <a:cubicBezTo>
                    <a:pt x="37125" y="788326"/>
                    <a:pt x="55216" y="807238"/>
                    <a:pt x="78399" y="807374"/>
                  </a:cubicBezTo>
                  <a:lnTo>
                    <a:pt x="92400" y="807456"/>
                  </a:lnTo>
                  <a:cubicBezTo>
                    <a:pt x="107856" y="807546"/>
                    <a:pt x="132943" y="807791"/>
                    <a:pt x="148397" y="808002"/>
                  </a:cubicBezTo>
                  <a:lnTo>
                    <a:pt x="203000" y="808748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49" name="MMConnector">
              <a:extLst>
                <a:ext uri="{FF2B5EF4-FFF2-40B4-BE49-F238E27FC236}">
                  <a16:creationId xmlns:a16="http://schemas.microsoft.com/office/drawing/2014/main" id="{73847FBC-2E34-6A49-B69C-C37B676F0292}"/>
                </a:ext>
              </a:extLst>
            </p:cNvPr>
            <p:cNvSpPr/>
            <p:nvPr/>
          </p:nvSpPr>
          <p:spPr>
            <a:xfrm>
              <a:off x="5291400" y="1267564"/>
              <a:ext cx="406000" cy="1439200"/>
            </a:xfrm>
            <a:custGeom>
              <a:avLst/>
              <a:gdLst/>
              <a:ahLst/>
              <a:cxnLst/>
              <a:rect l="0" t="0" r="0" b="0"/>
              <a:pathLst>
                <a:path w="406000" h="1439200" fill="none">
                  <a:moveTo>
                    <a:pt x="-203000" y="719600"/>
                  </a:moveTo>
                  <a:lnTo>
                    <a:pt x="-160926" y="722096"/>
                  </a:lnTo>
                  <a:cubicBezTo>
                    <a:pt x="-137783" y="723468"/>
                    <a:pt x="-100184" y="724455"/>
                    <a:pt x="-77001" y="724298"/>
                  </a:cubicBezTo>
                  <a:lnTo>
                    <a:pt x="-62999" y="724204"/>
                  </a:lnTo>
                  <a:cubicBezTo>
                    <a:pt x="-47544" y="724099"/>
                    <a:pt x="-22820" y="721014"/>
                    <a:pt x="-7812" y="717318"/>
                  </a:cubicBezTo>
                  <a:lnTo>
                    <a:pt x="12578" y="712296"/>
                  </a:lnTo>
                  <a:cubicBezTo>
                    <a:pt x="27586" y="708600"/>
                    <a:pt x="39694" y="693056"/>
                    <a:pt x="39605" y="677600"/>
                  </a:cubicBezTo>
                  <a:lnTo>
                    <a:pt x="39525" y="663599"/>
                  </a:lnTo>
                  <a:cubicBezTo>
                    <a:pt x="39392" y="640416"/>
                    <a:pt x="38600" y="602796"/>
                    <a:pt x="37757" y="579628"/>
                  </a:cubicBezTo>
                  <a:lnTo>
                    <a:pt x="37755" y="579572"/>
                  </a:lnTo>
                  <a:cubicBezTo>
                    <a:pt x="36912" y="556404"/>
                    <a:pt x="35236" y="518810"/>
                    <a:pt x="34016" y="495658"/>
                  </a:cubicBezTo>
                  <a:lnTo>
                    <a:pt x="34010" y="495542"/>
                  </a:lnTo>
                  <a:cubicBezTo>
                    <a:pt x="32789" y="472390"/>
                    <a:pt x="31622" y="434785"/>
                    <a:pt x="31405" y="411602"/>
                  </a:cubicBezTo>
                  <a:lnTo>
                    <a:pt x="31405" y="411598"/>
                  </a:lnTo>
                  <a:cubicBezTo>
                    <a:pt x="31188" y="388415"/>
                    <a:pt x="32026" y="350811"/>
                    <a:pt x="33276" y="327661"/>
                  </a:cubicBezTo>
                  <a:lnTo>
                    <a:pt x="33282" y="327539"/>
                  </a:lnTo>
                  <a:cubicBezTo>
                    <a:pt x="34532" y="304389"/>
                    <a:pt x="36391" y="266803"/>
                    <a:pt x="37432" y="243642"/>
                  </a:cubicBezTo>
                  <a:lnTo>
                    <a:pt x="37435" y="243558"/>
                  </a:lnTo>
                  <a:cubicBezTo>
                    <a:pt x="38476" y="220397"/>
                    <a:pt x="39547" y="182785"/>
                    <a:pt x="39825" y="159603"/>
                  </a:cubicBezTo>
                  <a:lnTo>
                    <a:pt x="39825" y="159597"/>
                  </a:lnTo>
                  <a:cubicBezTo>
                    <a:pt x="40104" y="136415"/>
                    <a:pt x="39710" y="98794"/>
                    <a:pt x="38946" y="75623"/>
                  </a:cubicBezTo>
                  <a:lnTo>
                    <a:pt x="38944" y="75577"/>
                  </a:lnTo>
                  <a:cubicBezTo>
                    <a:pt x="38180" y="52406"/>
                    <a:pt x="36178" y="14835"/>
                    <a:pt x="34474" y="-8286"/>
                  </a:cubicBezTo>
                  <a:lnTo>
                    <a:pt x="34458" y="-8514"/>
                  </a:lnTo>
                  <a:cubicBezTo>
                    <a:pt x="32754" y="-31635"/>
                    <a:pt x="30623" y="-69201"/>
                    <a:pt x="29700" y="-92367"/>
                  </a:cubicBezTo>
                  <a:lnTo>
                    <a:pt x="29697" y="-92433"/>
                  </a:lnTo>
                  <a:cubicBezTo>
                    <a:pt x="28774" y="-115599"/>
                    <a:pt x="28373" y="-153213"/>
                    <a:pt x="28803" y="-176393"/>
                  </a:cubicBezTo>
                  <a:lnTo>
                    <a:pt x="28803" y="-176407"/>
                  </a:lnTo>
                  <a:cubicBezTo>
                    <a:pt x="29233" y="-199587"/>
                    <a:pt x="31321" y="-237135"/>
                    <a:pt x="33463" y="-260220"/>
                  </a:cubicBezTo>
                  <a:lnTo>
                    <a:pt x="37379" y="-302400"/>
                  </a:lnTo>
                  <a:lnTo>
                    <a:pt x="41317" y="-344582"/>
                  </a:lnTo>
                  <a:cubicBezTo>
                    <a:pt x="43472" y="-367665"/>
                    <a:pt x="45478" y="-405214"/>
                    <a:pt x="45793" y="-428396"/>
                  </a:cubicBezTo>
                  <a:lnTo>
                    <a:pt x="45793" y="-428404"/>
                  </a:lnTo>
                  <a:cubicBezTo>
                    <a:pt x="46109" y="-451586"/>
                    <a:pt x="45275" y="-489184"/>
                    <a:pt x="43932" y="-512329"/>
                  </a:cubicBezTo>
                  <a:lnTo>
                    <a:pt x="43923" y="-512471"/>
                  </a:lnTo>
                  <a:cubicBezTo>
                    <a:pt x="42580" y="-535616"/>
                    <a:pt x="39967" y="-573154"/>
                    <a:pt x="38090" y="-596262"/>
                  </a:cubicBezTo>
                  <a:lnTo>
                    <a:pt x="38067" y="-596538"/>
                  </a:lnTo>
                  <a:cubicBezTo>
                    <a:pt x="36191" y="-619646"/>
                    <a:pt x="38087" y="-656903"/>
                    <a:pt x="42302" y="-679700"/>
                  </a:cubicBezTo>
                  <a:lnTo>
                    <a:pt x="42766" y="-682211"/>
                  </a:lnTo>
                  <a:cubicBezTo>
                    <a:pt x="46980" y="-705008"/>
                    <a:pt x="69216" y="-723418"/>
                    <a:pt x="92399" y="-723305"/>
                  </a:cubicBezTo>
                  <a:lnTo>
                    <a:pt x="106400" y="-723098"/>
                  </a:lnTo>
                  <a:cubicBezTo>
                    <a:pt x="121856" y="-723098"/>
                    <a:pt x="146928" y="-722459"/>
                    <a:pt x="162364" y="-721672"/>
                  </a:cubicBezTo>
                  <a:lnTo>
                    <a:pt x="203000" y="-7196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0" name="MMConnector">
              <a:extLst>
                <a:ext uri="{FF2B5EF4-FFF2-40B4-BE49-F238E27FC236}">
                  <a16:creationId xmlns:a16="http://schemas.microsoft.com/office/drawing/2014/main" id="{FF6EC068-312E-9A4A-B399-73712C0F2F72}"/>
                </a:ext>
              </a:extLst>
            </p:cNvPr>
            <p:cNvSpPr/>
            <p:nvPr/>
          </p:nvSpPr>
          <p:spPr>
            <a:xfrm>
              <a:off x="5291400" y="1447464"/>
              <a:ext cx="406000" cy="1079400"/>
            </a:xfrm>
            <a:custGeom>
              <a:avLst/>
              <a:gdLst/>
              <a:ahLst/>
              <a:cxnLst/>
              <a:rect l="0" t="0" r="0" b="0"/>
              <a:pathLst>
                <a:path w="406000" h="1079400" fill="none">
                  <a:moveTo>
                    <a:pt x="-203000" y="539700"/>
                  </a:moveTo>
                  <a:lnTo>
                    <a:pt x="-160926" y="542196"/>
                  </a:lnTo>
                  <a:cubicBezTo>
                    <a:pt x="-137783" y="543568"/>
                    <a:pt x="-100184" y="544555"/>
                    <a:pt x="-77001" y="544398"/>
                  </a:cubicBezTo>
                  <a:lnTo>
                    <a:pt x="-62999" y="544304"/>
                  </a:lnTo>
                  <a:cubicBezTo>
                    <a:pt x="-47544" y="544199"/>
                    <a:pt x="-22820" y="541114"/>
                    <a:pt x="-7812" y="537418"/>
                  </a:cubicBezTo>
                  <a:lnTo>
                    <a:pt x="12578" y="532396"/>
                  </a:lnTo>
                  <a:cubicBezTo>
                    <a:pt x="27586" y="528700"/>
                    <a:pt x="39694" y="513156"/>
                    <a:pt x="39605" y="497700"/>
                  </a:cubicBezTo>
                  <a:lnTo>
                    <a:pt x="39525" y="483699"/>
                  </a:lnTo>
                  <a:cubicBezTo>
                    <a:pt x="39392" y="460516"/>
                    <a:pt x="38600" y="422896"/>
                    <a:pt x="37757" y="399728"/>
                  </a:cubicBezTo>
                  <a:lnTo>
                    <a:pt x="37755" y="399672"/>
                  </a:lnTo>
                  <a:cubicBezTo>
                    <a:pt x="36912" y="376504"/>
                    <a:pt x="35236" y="338910"/>
                    <a:pt x="34016" y="315758"/>
                  </a:cubicBezTo>
                  <a:lnTo>
                    <a:pt x="34010" y="315642"/>
                  </a:lnTo>
                  <a:cubicBezTo>
                    <a:pt x="32789" y="292490"/>
                    <a:pt x="31622" y="254885"/>
                    <a:pt x="31405" y="231702"/>
                  </a:cubicBezTo>
                  <a:lnTo>
                    <a:pt x="31405" y="231698"/>
                  </a:lnTo>
                  <a:cubicBezTo>
                    <a:pt x="31188" y="208515"/>
                    <a:pt x="32026" y="170911"/>
                    <a:pt x="33276" y="147761"/>
                  </a:cubicBezTo>
                  <a:lnTo>
                    <a:pt x="33282" y="147639"/>
                  </a:lnTo>
                  <a:cubicBezTo>
                    <a:pt x="34532" y="124489"/>
                    <a:pt x="36391" y="86903"/>
                    <a:pt x="37432" y="63742"/>
                  </a:cubicBezTo>
                  <a:lnTo>
                    <a:pt x="37435" y="63658"/>
                  </a:lnTo>
                  <a:cubicBezTo>
                    <a:pt x="38476" y="40497"/>
                    <a:pt x="39547" y="2885"/>
                    <a:pt x="39825" y="-20297"/>
                  </a:cubicBezTo>
                  <a:lnTo>
                    <a:pt x="39825" y="-20303"/>
                  </a:lnTo>
                  <a:cubicBezTo>
                    <a:pt x="40104" y="-43485"/>
                    <a:pt x="39710" y="-81106"/>
                    <a:pt x="38946" y="-104277"/>
                  </a:cubicBezTo>
                  <a:lnTo>
                    <a:pt x="38944" y="-104323"/>
                  </a:lnTo>
                  <a:cubicBezTo>
                    <a:pt x="38180" y="-127494"/>
                    <a:pt x="36178" y="-165065"/>
                    <a:pt x="34474" y="-188186"/>
                  </a:cubicBezTo>
                  <a:lnTo>
                    <a:pt x="34458" y="-188414"/>
                  </a:lnTo>
                  <a:cubicBezTo>
                    <a:pt x="32754" y="-211535"/>
                    <a:pt x="30623" y="-249101"/>
                    <a:pt x="29700" y="-272267"/>
                  </a:cubicBezTo>
                  <a:lnTo>
                    <a:pt x="29697" y="-272333"/>
                  </a:lnTo>
                  <a:cubicBezTo>
                    <a:pt x="28774" y="-295499"/>
                    <a:pt x="28373" y="-333113"/>
                    <a:pt x="28803" y="-356293"/>
                  </a:cubicBezTo>
                  <a:lnTo>
                    <a:pt x="28803" y="-356307"/>
                  </a:lnTo>
                  <a:cubicBezTo>
                    <a:pt x="29233" y="-379487"/>
                    <a:pt x="31321" y="-417035"/>
                    <a:pt x="33463" y="-440120"/>
                  </a:cubicBezTo>
                  <a:lnTo>
                    <a:pt x="36085" y="-468360"/>
                  </a:lnTo>
                  <a:cubicBezTo>
                    <a:pt x="36799" y="-476055"/>
                    <a:pt x="40428" y="-487781"/>
                    <a:pt x="44184" y="-494535"/>
                  </a:cubicBezTo>
                  <a:lnTo>
                    <a:pt x="57595" y="-518644"/>
                  </a:lnTo>
                  <a:cubicBezTo>
                    <a:pt x="61351" y="-525397"/>
                    <a:pt x="70671" y="-530793"/>
                    <a:pt x="78399" y="-530688"/>
                  </a:cubicBezTo>
                  <a:lnTo>
                    <a:pt x="134401" y="-529926"/>
                  </a:lnTo>
                  <a:cubicBezTo>
                    <a:pt x="142129" y="-529820"/>
                    <a:pt x="154570" y="-530861"/>
                    <a:pt x="162172" y="-532249"/>
                  </a:cubicBezTo>
                  <a:lnTo>
                    <a:pt x="203000" y="-5397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1" name="MMConnector">
              <a:extLst>
                <a:ext uri="{FF2B5EF4-FFF2-40B4-BE49-F238E27FC236}">
                  <a16:creationId xmlns:a16="http://schemas.microsoft.com/office/drawing/2014/main" id="{8F48FD71-1032-B048-8960-7A90EA6BBE4B}"/>
                </a:ext>
              </a:extLst>
            </p:cNvPr>
            <p:cNvSpPr/>
            <p:nvPr/>
          </p:nvSpPr>
          <p:spPr>
            <a:xfrm>
              <a:off x="5291400" y="1627363"/>
              <a:ext cx="406000" cy="719600"/>
            </a:xfrm>
            <a:custGeom>
              <a:avLst/>
              <a:gdLst/>
              <a:ahLst/>
              <a:cxnLst/>
              <a:rect l="0" t="0" r="0" b="0"/>
              <a:pathLst>
                <a:path w="406000" h="719600" fill="none">
                  <a:moveTo>
                    <a:pt x="-203000" y="359800"/>
                  </a:moveTo>
                  <a:lnTo>
                    <a:pt x="-160926" y="362296"/>
                  </a:lnTo>
                  <a:cubicBezTo>
                    <a:pt x="-137783" y="363668"/>
                    <a:pt x="-100184" y="364655"/>
                    <a:pt x="-77001" y="364498"/>
                  </a:cubicBezTo>
                  <a:lnTo>
                    <a:pt x="-62999" y="364404"/>
                  </a:lnTo>
                  <a:cubicBezTo>
                    <a:pt x="-47544" y="364299"/>
                    <a:pt x="-22820" y="361214"/>
                    <a:pt x="-7812" y="357518"/>
                  </a:cubicBezTo>
                  <a:lnTo>
                    <a:pt x="12578" y="352496"/>
                  </a:lnTo>
                  <a:cubicBezTo>
                    <a:pt x="27586" y="348800"/>
                    <a:pt x="39694" y="333256"/>
                    <a:pt x="39605" y="317800"/>
                  </a:cubicBezTo>
                  <a:lnTo>
                    <a:pt x="39525" y="303799"/>
                  </a:lnTo>
                  <a:cubicBezTo>
                    <a:pt x="39392" y="280616"/>
                    <a:pt x="38600" y="242996"/>
                    <a:pt x="37757" y="219828"/>
                  </a:cubicBezTo>
                  <a:lnTo>
                    <a:pt x="37755" y="219772"/>
                  </a:lnTo>
                  <a:cubicBezTo>
                    <a:pt x="36912" y="196604"/>
                    <a:pt x="35236" y="159010"/>
                    <a:pt x="34016" y="135858"/>
                  </a:cubicBezTo>
                  <a:lnTo>
                    <a:pt x="34010" y="135742"/>
                  </a:lnTo>
                  <a:cubicBezTo>
                    <a:pt x="32789" y="112590"/>
                    <a:pt x="31622" y="74985"/>
                    <a:pt x="31405" y="51802"/>
                  </a:cubicBezTo>
                  <a:lnTo>
                    <a:pt x="31405" y="51798"/>
                  </a:lnTo>
                  <a:cubicBezTo>
                    <a:pt x="31188" y="28615"/>
                    <a:pt x="32026" y="-8989"/>
                    <a:pt x="33276" y="-32139"/>
                  </a:cubicBezTo>
                  <a:lnTo>
                    <a:pt x="33282" y="-32261"/>
                  </a:lnTo>
                  <a:cubicBezTo>
                    <a:pt x="34532" y="-55411"/>
                    <a:pt x="36391" y="-92997"/>
                    <a:pt x="37432" y="-116158"/>
                  </a:cubicBezTo>
                  <a:lnTo>
                    <a:pt x="37435" y="-116242"/>
                  </a:lnTo>
                  <a:cubicBezTo>
                    <a:pt x="38476" y="-139403"/>
                    <a:pt x="39547" y="-177015"/>
                    <a:pt x="39825" y="-200197"/>
                  </a:cubicBezTo>
                  <a:lnTo>
                    <a:pt x="39825" y="-200203"/>
                  </a:lnTo>
                  <a:cubicBezTo>
                    <a:pt x="40104" y="-223385"/>
                    <a:pt x="39710" y="-261006"/>
                    <a:pt x="38946" y="-284177"/>
                  </a:cubicBezTo>
                  <a:lnTo>
                    <a:pt x="38483" y="-298215"/>
                  </a:lnTo>
                  <a:cubicBezTo>
                    <a:pt x="37973" y="-313663"/>
                    <a:pt x="47815" y="-333424"/>
                    <a:pt x="60451" y="-342324"/>
                  </a:cubicBezTo>
                  <a:lnTo>
                    <a:pt x="69509" y="-348704"/>
                  </a:lnTo>
                  <a:cubicBezTo>
                    <a:pt x="82145" y="-357604"/>
                    <a:pt x="104934" y="-365327"/>
                    <a:pt x="120378" y="-365943"/>
                  </a:cubicBezTo>
                  <a:lnTo>
                    <a:pt x="176400" y="-368175"/>
                  </a:lnTo>
                  <a:cubicBezTo>
                    <a:pt x="176400" y="-368175"/>
                    <a:pt x="176400" y="-368175"/>
                    <a:pt x="176400" y="-368175"/>
                  </a:cubicBezTo>
                  <a:lnTo>
                    <a:pt x="203000" y="-3598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2" name="MMConnector">
              <a:extLst>
                <a:ext uri="{FF2B5EF4-FFF2-40B4-BE49-F238E27FC236}">
                  <a16:creationId xmlns:a16="http://schemas.microsoft.com/office/drawing/2014/main" id="{052ACC0C-17AD-A244-8FD1-DB69DE216275}"/>
                </a:ext>
              </a:extLst>
            </p:cNvPr>
            <p:cNvSpPr/>
            <p:nvPr/>
          </p:nvSpPr>
          <p:spPr>
            <a:xfrm>
              <a:off x="5291400" y="1807264"/>
              <a:ext cx="406000" cy="359800"/>
            </a:xfrm>
            <a:custGeom>
              <a:avLst/>
              <a:gdLst/>
              <a:ahLst/>
              <a:cxnLst/>
              <a:rect l="0" t="0" r="0" b="0"/>
              <a:pathLst>
                <a:path w="406000" h="359800" fill="none">
                  <a:moveTo>
                    <a:pt x="-203000" y="179900"/>
                  </a:moveTo>
                  <a:lnTo>
                    <a:pt x="-160926" y="182396"/>
                  </a:lnTo>
                  <a:cubicBezTo>
                    <a:pt x="-137783" y="183768"/>
                    <a:pt x="-100184" y="184755"/>
                    <a:pt x="-77001" y="184598"/>
                  </a:cubicBezTo>
                  <a:lnTo>
                    <a:pt x="-62999" y="184504"/>
                  </a:lnTo>
                  <a:cubicBezTo>
                    <a:pt x="-47544" y="184399"/>
                    <a:pt x="-22820" y="181314"/>
                    <a:pt x="-7812" y="177618"/>
                  </a:cubicBezTo>
                  <a:lnTo>
                    <a:pt x="12578" y="172596"/>
                  </a:lnTo>
                  <a:cubicBezTo>
                    <a:pt x="27586" y="168900"/>
                    <a:pt x="39694" y="153356"/>
                    <a:pt x="39605" y="137900"/>
                  </a:cubicBezTo>
                  <a:lnTo>
                    <a:pt x="39525" y="123899"/>
                  </a:lnTo>
                  <a:cubicBezTo>
                    <a:pt x="39392" y="100716"/>
                    <a:pt x="38600" y="63096"/>
                    <a:pt x="37757" y="39928"/>
                  </a:cubicBezTo>
                  <a:lnTo>
                    <a:pt x="37755" y="39872"/>
                  </a:lnTo>
                  <a:cubicBezTo>
                    <a:pt x="36912" y="16704"/>
                    <a:pt x="35236" y="-20890"/>
                    <a:pt x="34016" y="-44042"/>
                  </a:cubicBezTo>
                  <a:lnTo>
                    <a:pt x="34010" y="-44158"/>
                  </a:lnTo>
                  <a:cubicBezTo>
                    <a:pt x="32789" y="-67310"/>
                    <a:pt x="32670" y="-104896"/>
                    <a:pt x="33744" y="-128055"/>
                  </a:cubicBezTo>
                  <a:lnTo>
                    <a:pt x="34453" y="-143333"/>
                  </a:lnTo>
                  <a:cubicBezTo>
                    <a:pt x="35528" y="-166493"/>
                    <a:pt x="55189" y="-184274"/>
                    <a:pt x="78339" y="-183024"/>
                  </a:cubicBezTo>
                  <a:lnTo>
                    <a:pt x="92441" y="-182263"/>
                  </a:lnTo>
                  <a:cubicBezTo>
                    <a:pt x="107874" y="-181430"/>
                    <a:pt x="132931" y="-180181"/>
                    <a:pt x="148371" y="-179476"/>
                  </a:cubicBezTo>
                  <a:lnTo>
                    <a:pt x="203000" y="-176979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3" name="MMConnector">
              <a:extLst>
                <a:ext uri="{FF2B5EF4-FFF2-40B4-BE49-F238E27FC236}">
                  <a16:creationId xmlns:a16="http://schemas.microsoft.com/office/drawing/2014/main" id="{6C015611-5D56-0C4E-83BC-9105636A2070}"/>
                </a:ext>
              </a:extLst>
            </p:cNvPr>
            <p:cNvSpPr/>
            <p:nvPr/>
          </p:nvSpPr>
          <p:spPr>
            <a:xfrm>
              <a:off x="5291400" y="1987164"/>
              <a:ext cx="406000" cy="14000"/>
            </a:xfrm>
            <a:custGeom>
              <a:avLst/>
              <a:gdLst/>
              <a:ahLst/>
              <a:cxnLst/>
              <a:rect l="0" t="0" r="0" b="0"/>
              <a:pathLst>
                <a:path w="406000" h="14000" fill="none">
                  <a:moveTo>
                    <a:pt x="-203000" y="0"/>
                  </a:moveTo>
                  <a:lnTo>
                    <a:pt x="-160926" y="2496"/>
                  </a:lnTo>
                  <a:cubicBezTo>
                    <a:pt x="-137783" y="3868"/>
                    <a:pt x="-100184" y="4855"/>
                    <a:pt x="-77001" y="4698"/>
                  </a:cubicBezTo>
                  <a:lnTo>
                    <a:pt x="-76999" y="4698"/>
                  </a:lnTo>
                  <a:cubicBezTo>
                    <a:pt x="-53816" y="4541"/>
                    <a:pt x="-16185" y="4183"/>
                    <a:pt x="6997" y="3899"/>
                  </a:cubicBezTo>
                  <a:lnTo>
                    <a:pt x="8403" y="3881"/>
                  </a:lnTo>
                  <a:cubicBezTo>
                    <a:pt x="31585" y="3597"/>
                    <a:pt x="69216" y="3258"/>
                    <a:pt x="92399" y="3125"/>
                  </a:cubicBezTo>
                  <a:lnTo>
                    <a:pt x="106400" y="3045"/>
                  </a:lnTo>
                  <a:cubicBezTo>
                    <a:pt x="121856" y="2956"/>
                    <a:pt x="146933" y="2357"/>
                    <a:pt x="162375" y="1708"/>
                  </a:cubicBezTo>
                  <a:lnTo>
                    <a:pt x="203000" y="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4" name="MMConnector">
              <a:extLst>
                <a:ext uri="{FF2B5EF4-FFF2-40B4-BE49-F238E27FC236}">
                  <a16:creationId xmlns:a16="http://schemas.microsoft.com/office/drawing/2014/main" id="{21B3123C-BA9B-6B46-ACD5-FE7E28F7FB9C}"/>
                </a:ext>
              </a:extLst>
            </p:cNvPr>
            <p:cNvSpPr/>
            <p:nvPr/>
          </p:nvSpPr>
          <p:spPr>
            <a:xfrm>
              <a:off x="5291400" y="2167064"/>
              <a:ext cx="406000" cy="359800"/>
            </a:xfrm>
            <a:custGeom>
              <a:avLst/>
              <a:gdLst/>
              <a:ahLst/>
              <a:cxnLst/>
              <a:rect l="0" t="0" r="0" b="0"/>
              <a:pathLst>
                <a:path w="406000" h="359800" fill="none">
                  <a:moveTo>
                    <a:pt x="-203000" y="-179900"/>
                  </a:moveTo>
                  <a:lnTo>
                    <a:pt x="-160926" y="-177404"/>
                  </a:lnTo>
                  <a:cubicBezTo>
                    <a:pt x="-137783" y="-176032"/>
                    <a:pt x="-100184" y="-175045"/>
                    <a:pt x="-77001" y="-175202"/>
                  </a:cubicBezTo>
                  <a:lnTo>
                    <a:pt x="-62999" y="-175296"/>
                  </a:lnTo>
                  <a:cubicBezTo>
                    <a:pt x="-47544" y="-175401"/>
                    <a:pt x="-22579" y="-173736"/>
                    <a:pt x="-7274" y="-171579"/>
                  </a:cubicBezTo>
                  <a:lnTo>
                    <a:pt x="5308" y="-169807"/>
                  </a:lnTo>
                  <a:cubicBezTo>
                    <a:pt x="20613" y="-167650"/>
                    <a:pt x="33106" y="-153356"/>
                    <a:pt x="33195" y="-137900"/>
                  </a:cubicBezTo>
                  <a:lnTo>
                    <a:pt x="33275" y="-123899"/>
                  </a:lnTo>
                  <a:cubicBezTo>
                    <a:pt x="33408" y="-100716"/>
                    <a:pt x="34200" y="-63096"/>
                    <a:pt x="35043" y="-39928"/>
                  </a:cubicBezTo>
                  <a:lnTo>
                    <a:pt x="35045" y="-39872"/>
                  </a:lnTo>
                  <a:cubicBezTo>
                    <a:pt x="35888" y="-16704"/>
                    <a:pt x="37564" y="20890"/>
                    <a:pt x="38784" y="44042"/>
                  </a:cubicBezTo>
                  <a:lnTo>
                    <a:pt x="38790" y="44158"/>
                  </a:lnTo>
                  <a:cubicBezTo>
                    <a:pt x="40011" y="67310"/>
                    <a:pt x="40024" y="104891"/>
                    <a:pt x="38819" y="128043"/>
                  </a:cubicBezTo>
                  <a:lnTo>
                    <a:pt x="38583" y="132569"/>
                  </a:lnTo>
                  <a:cubicBezTo>
                    <a:pt x="37378" y="155721"/>
                    <a:pt x="55189" y="175526"/>
                    <a:pt x="78339" y="176776"/>
                  </a:cubicBezTo>
                  <a:lnTo>
                    <a:pt x="92441" y="177537"/>
                  </a:lnTo>
                  <a:cubicBezTo>
                    <a:pt x="107874" y="178370"/>
                    <a:pt x="132931" y="179619"/>
                    <a:pt x="148371" y="180324"/>
                  </a:cubicBezTo>
                  <a:lnTo>
                    <a:pt x="203000" y="182821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5" name="MMConnector">
              <a:extLst>
                <a:ext uri="{FF2B5EF4-FFF2-40B4-BE49-F238E27FC236}">
                  <a16:creationId xmlns:a16="http://schemas.microsoft.com/office/drawing/2014/main" id="{9AEA3632-387A-C04E-93EA-F21B09FFDDAF}"/>
                </a:ext>
              </a:extLst>
            </p:cNvPr>
            <p:cNvSpPr/>
            <p:nvPr/>
          </p:nvSpPr>
          <p:spPr>
            <a:xfrm>
              <a:off x="5291400" y="2346964"/>
              <a:ext cx="406000" cy="719600"/>
            </a:xfrm>
            <a:custGeom>
              <a:avLst/>
              <a:gdLst/>
              <a:ahLst/>
              <a:cxnLst/>
              <a:rect l="0" t="0" r="0" b="0"/>
              <a:pathLst>
                <a:path w="406000" h="719600" fill="none">
                  <a:moveTo>
                    <a:pt x="-203000" y="-359800"/>
                  </a:moveTo>
                  <a:lnTo>
                    <a:pt x="-160926" y="-357304"/>
                  </a:lnTo>
                  <a:cubicBezTo>
                    <a:pt x="-137783" y="-355932"/>
                    <a:pt x="-100184" y="-354945"/>
                    <a:pt x="-77001" y="-355102"/>
                  </a:cubicBezTo>
                  <a:lnTo>
                    <a:pt x="-62999" y="-355196"/>
                  </a:lnTo>
                  <a:cubicBezTo>
                    <a:pt x="-47544" y="-355301"/>
                    <a:pt x="-22579" y="-353636"/>
                    <a:pt x="-7274" y="-351479"/>
                  </a:cubicBezTo>
                  <a:lnTo>
                    <a:pt x="5308" y="-349707"/>
                  </a:lnTo>
                  <a:cubicBezTo>
                    <a:pt x="20613" y="-347550"/>
                    <a:pt x="33106" y="-333256"/>
                    <a:pt x="33195" y="-317800"/>
                  </a:cubicBezTo>
                  <a:lnTo>
                    <a:pt x="33275" y="-303799"/>
                  </a:lnTo>
                  <a:cubicBezTo>
                    <a:pt x="33408" y="-280616"/>
                    <a:pt x="34200" y="-242996"/>
                    <a:pt x="35043" y="-219828"/>
                  </a:cubicBezTo>
                  <a:lnTo>
                    <a:pt x="35045" y="-219772"/>
                  </a:lnTo>
                  <a:cubicBezTo>
                    <a:pt x="35888" y="-196604"/>
                    <a:pt x="37564" y="-159010"/>
                    <a:pt x="38784" y="-135858"/>
                  </a:cubicBezTo>
                  <a:lnTo>
                    <a:pt x="38790" y="-135742"/>
                  </a:lnTo>
                  <a:cubicBezTo>
                    <a:pt x="40011" y="-112590"/>
                    <a:pt x="41178" y="-74985"/>
                    <a:pt x="41395" y="-51802"/>
                  </a:cubicBezTo>
                  <a:lnTo>
                    <a:pt x="41395" y="-51798"/>
                  </a:lnTo>
                  <a:cubicBezTo>
                    <a:pt x="41612" y="-28615"/>
                    <a:pt x="40774" y="8989"/>
                    <a:pt x="39524" y="32139"/>
                  </a:cubicBezTo>
                  <a:lnTo>
                    <a:pt x="39518" y="32261"/>
                  </a:lnTo>
                  <a:cubicBezTo>
                    <a:pt x="38268" y="55411"/>
                    <a:pt x="36409" y="92997"/>
                    <a:pt x="35368" y="116158"/>
                  </a:cubicBezTo>
                  <a:lnTo>
                    <a:pt x="35365" y="116242"/>
                  </a:lnTo>
                  <a:cubicBezTo>
                    <a:pt x="34324" y="139403"/>
                    <a:pt x="33253" y="177015"/>
                    <a:pt x="32975" y="200197"/>
                  </a:cubicBezTo>
                  <a:lnTo>
                    <a:pt x="32975" y="200203"/>
                  </a:lnTo>
                  <a:cubicBezTo>
                    <a:pt x="32696" y="223385"/>
                    <a:pt x="33090" y="261006"/>
                    <a:pt x="33854" y="284177"/>
                  </a:cubicBezTo>
                  <a:lnTo>
                    <a:pt x="34317" y="298215"/>
                  </a:lnTo>
                  <a:cubicBezTo>
                    <a:pt x="34827" y="313663"/>
                    <a:pt x="46460" y="331809"/>
                    <a:pt x="60285" y="338719"/>
                  </a:cubicBezTo>
                  <a:lnTo>
                    <a:pt x="67355" y="342253"/>
                  </a:lnTo>
                  <a:cubicBezTo>
                    <a:pt x="81180" y="349163"/>
                    <a:pt x="104934" y="354273"/>
                    <a:pt x="120378" y="353657"/>
                  </a:cubicBezTo>
                  <a:lnTo>
                    <a:pt x="176400" y="351425"/>
                  </a:lnTo>
                  <a:cubicBezTo>
                    <a:pt x="176400" y="351425"/>
                    <a:pt x="176400" y="351425"/>
                    <a:pt x="176400" y="351425"/>
                  </a:cubicBezTo>
                  <a:lnTo>
                    <a:pt x="203000" y="3598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6" name="MMConnector">
              <a:extLst>
                <a:ext uri="{FF2B5EF4-FFF2-40B4-BE49-F238E27FC236}">
                  <a16:creationId xmlns:a16="http://schemas.microsoft.com/office/drawing/2014/main" id="{9764EC70-4135-3D40-B71A-1C2B9ABD5A6F}"/>
                </a:ext>
              </a:extLst>
            </p:cNvPr>
            <p:cNvSpPr/>
            <p:nvPr/>
          </p:nvSpPr>
          <p:spPr>
            <a:xfrm>
              <a:off x="5291400" y="2526864"/>
              <a:ext cx="406000" cy="1079400"/>
            </a:xfrm>
            <a:custGeom>
              <a:avLst/>
              <a:gdLst/>
              <a:ahLst/>
              <a:cxnLst/>
              <a:rect l="0" t="0" r="0" b="0"/>
              <a:pathLst>
                <a:path w="406000" h="1079400" fill="none">
                  <a:moveTo>
                    <a:pt x="-203000" y="-539700"/>
                  </a:moveTo>
                  <a:lnTo>
                    <a:pt x="-160926" y="-537204"/>
                  </a:lnTo>
                  <a:cubicBezTo>
                    <a:pt x="-137783" y="-535832"/>
                    <a:pt x="-100184" y="-534845"/>
                    <a:pt x="-77001" y="-535002"/>
                  </a:cubicBezTo>
                  <a:lnTo>
                    <a:pt x="-62999" y="-535096"/>
                  </a:lnTo>
                  <a:cubicBezTo>
                    <a:pt x="-47544" y="-535201"/>
                    <a:pt x="-22579" y="-533536"/>
                    <a:pt x="-7274" y="-531379"/>
                  </a:cubicBezTo>
                  <a:lnTo>
                    <a:pt x="5308" y="-529607"/>
                  </a:lnTo>
                  <a:cubicBezTo>
                    <a:pt x="20613" y="-527450"/>
                    <a:pt x="33106" y="-513156"/>
                    <a:pt x="33195" y="-497700"/>
                  </a:cubicBezTo>
                  <a:lnTo>
                    <a:pt x="33275" y="-483699"/>
                  </a:lnTo>
                  <a:cubicBezTo>
                    <a:pt x="33408" y="-460516"/>
                    <a:pt x="34200" y="-422896"/>
                    <a:pt x="35043" y="-399728"/>
                  </a:cubicBezTo>
                  <a:lnTo>
                    <a:pt x="35045" y="-399672"/>
                  </a:lnTo>
                  <a:cubicBezTo>
                    <a:pt x="35888" y="-376504"/>
                    <a:pt x="37564" y="-338910"/>
                    <a:pt x="38784" y="-315758"/>
                  </a:cubicBezTo>
                  <a:lnTo>
                    <a:pt x="38790" y="-315642"/>
                  </a:lnTo>
                  <a:cubicBezTo>
                    <a:pt x="40011" y="-292490"/>
                    <a:pt x="41178" y="-254885"/>
                    <a:pt x="41395" y="-231702"/>
                  </a:cubicBezTo>
                  <a:lnTo>
                    <a:pt x="41395" y="-231698"/>
                  </a:lnTo>
                  <a:cubicBezTo>
                    <a:pt x="41612" y="-208515"/>
                    <a:pt x="40774" y="-170911"/>
                    <a:pt x="39524" y="-147761"/>
                  </a:cubicBezTo>
                  <a:lnTo>
                    <a:pt x="39518" y="-147639"/>
                  </a:lnTo>
                  <a:cubicBezTo>
                    <a:pt x="38268" y="-124489"/>
                    <a:pt x="36409" y="-86903"/>
                    <a:pt x="35368" y="-63742"/>
                  </a:cubicBezTo>
                  <a:lnTo>
                    <a:pt x="35365" y="-63658"/>
                  </a:lnTo>
                  <a:cubicBezTo>
                    <a:pt x="34324" y="-40497"/>
                    <a:pt x="33253" y="-2885"/>
                    <a:pt x="32975" y="20297"/>
                  </a:cubicBezTo>
                  <a:lnTo>
                    <a:pt x="32975" y="20303"/>
                  </a:lnTo>
                  <a:cubicBezTo>
                    <a:pt x="32696" y="43485"/>
                    <a:pt x="33090" y="81106"/>
                    <a:pt x="33854" y="104277"/>
                  </a:cubicBezTo>
                  <a:lnTo>
                    <a:pt x="33856" y="104323"/>
                  </a:lnTo>
                  <a:cubicBezTo>
                    <a:pt x="34620" y="127494"/>
                    <a:pt x="36622" y="165065"/>
                    <a:pt x="38326" y="188186"/>
                  </a:cubicBezTo>
                  <a:lnTo>
                    <a:pt x="38342" y="188414"/>
                  </a:lnTo>
                  <a:cubicBezTo>
                    <a:pt x="40046" y="211535"/>
                    <a:pt x="42177" y="249101"/>
                    <a:pt x="43100" y="272267"/>
                  </a:cubicBezTo>
                  <a:lnTo>
                    <a:pt x="43103" y="272333"/>
                  </a:lnTo>
                  <a:cubicBezTo>
                    <a:pt x="44026" y="295499"/>
                    <a:pt x="44427" y="333113"/>
                    <a:pt x="43997" y="356293"/>
                  </a:cubicBezTo>
                  <a:lnTo>
                    <a:pt x="43997" y="356307"/>
                  </a:lnTo>
                  <a:cubicBezTo>
                    <a:pt x="43567" y="379487"/>
                    <a:pt x="41479" y="417035"/>
                    <a:pt x="39337" y="440120"/>
                  </a:cubicBezTo>
                  <a:lnTo>
                    <a:pt x="38009" y="454420"/>
                  </a:lnTo>
                  <a:cubicBezTo>
                    <a:pt x="36581" y="469810"/>
                    <a:pt x="40450" y="493792"/>
                    <a:pt x="46646" y="507951"/>
                  </a:cubicBezTo>
                  <a:lnTo>
                    <a:pt x="53175" y="522870"/>
                  </a:lnTo>
                  <a:cubicBezTo>
                    <a:pt x="59371" y="537030"/>
                    <a:pt x="76943" y="548692"/>
                    <a:pt x="92397" y="548903"/>
                  </a:cubicBezTo>
                  <a:lnTo>
                    <a:pt x="134401" y="549474"/>
                  </a:lnTo>
                  <a:cubicBezTo>
                    <a:pt x="142129" y="549580"/>
                    <a:pt x="154570" y="548539"/>
                    <a:pt x="162172" y="547151"/>
                  </a:cubicBezTo>
                  <a:lnTo>
                    <a:pt x="203000" y="5397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7" name="MMConnector">
              <a:extLst>
                <a:ext uri="{FF2B5EF4-FFF2-40B4-BE49-F238E27FC236}">
                  <a16:creationId xmlns:a16="http://schemas.microsoft.com/office/drawing/2014/main" id="{F1D4DAE3-C839-F14D-ADA9-6636BB8D745E}"/>
                </a:ext>
              </a:extLst>
            </p:cNvPr>
            <p:cNvSpPr/>
            <p:nvPr/>
          </p:nvSpPr>
          <p:spPr>
            <a:xfrm>
              <a:off x="5291400" y="2706764"/>
              <a:ext cx="406000" cy="1439200"/>
            </a:xfrm>
            <a:custGeom>
              <a:avLst/>
              <a:gdLst/>
              <a:ahLst/>
              <a:cxnLst/>
              <a:rect l="0" t="0" r="0" b="0"/>
              <a:pathLst>
                <a:path w="406000" h="1439200" fill="none">
                  <a:moveTo>
                    <a:pt x="-203000" y="-719600"/>
                  </a:moveTo>
                  <a:lnTo>
                    <a:pt x="-160926" y="-717104"/>
                  </a:lnTo>
                  <a:cubicBezTo>
                    <a:pt x="-137783" y="-715732"/>
                    <a:pt x="-100184" y="-714745"/>
                    <a:pt x="-77001" y="-714902"/>
                  </a:cubicBezTo>
                  <a:lnTo>
                    <a:pt x="-62999" y="-714996"/>
                  </a:lnTo>
                  <a:cubicBezTo>
                    <a:pt x="-47544" y="-715101"/>
                    <a:pt x="-22579" y="-713436"/>
                    <a:pt x="-7274" y="-711279"/>
                  </a:cubicBezTo>
                  <a:lnTo>
                    <a:pt x="5308" y="-709507"/>
                  </a:lnTo>
                  <a:cubicBezTo>
                    <a:pt x="20613" y="-707350"/>
                    <a:pt x="33106" y="-693056"/>
                    <a:pt x="33195" y="-677600"/>
                  </a:cubicBezTo>
                  <a:lnTo>
                    <a:pt x="33275" y="-663599"/>
                  </a:lnTo>
                  <a:cubicBezTo>
                    <a:pt x="33408" y="-640416"/>
                    <a:pt x="34200" y="-602796"/>
                    <a:pt x="35043" y="-579628"/>
                  </a:cubicBezTo>
                  <a:lnTo>
                    <a:pt x="35045" y="-579572"/>
                  </a:lnTo>
                  <a:cubicBezTo>
                    <a:pt x="35888" y="-556404"/>
                    <a:pt x="37564" y="-518810"/>
                    <a:pt x="38784" y="-495658"/>
                  </a:cubicBezTo>
                  <a:lnTo>
                    <a:pt x="38790" y="-495542"/>
                  </a:lnTo>
                  <a:cubicBezTo>
                    <a:pt x="40011" y="-472390"/>
                    <a:pt x="41178" y="-434785"/>
                    <a:pt x="41395" y="-411602"/>
                  </a:cubicBezTo>
                  <a:lnTo>
                    <a:pt x="41395" y="-411598"/>
                  </a:lnTo>
                  <a:cubicBezTo>
                    <a:pt x="41612" y="-388415"/>
                    <a:pt x="40774" y="-350811"/>
                    <a:pt x="39524" y="-327661"/>
                  </a:cubicBezTo>
                  <a:lnTo>
                    <a:pt x="39518" y="-327539"/>
                  </a:lnTo>
                  <a:cubicBezTo>
                    <a:pt x="38268" y="-304389"/>
                    <a:pt x="36409" y="-266803"/>
                    <a:pt x="35368" y="-243642"/>
                  </a:cubicBezTo>
                  <a:lnTo>
                    <a:pt x="35365" y="-243558"/>
                  </a:lnTo>
                  <a:cubicBezTo>
                    <a:pt x="34324" y="-220397"/>
                    <a:pt x="33253" y="-182785"/>
                    <a:pt x="32975" y="-159603"/>
                  </a:cubicBezTo>
                  <a:lnTo>
                    <a:pt x="32975" y="-159597"/>
                  </a:lnTo>
                  <a:cubicBezTo>
                    <a:pt x="32696" y="-136415"/>
                    <a:pt x="33090" y="-98794"/>
                    <a:pt x="33854" y="-75623"/>
                  </a:cubicBezTo>
                  <a:lnTo>
                    <a:pt x="33856" y="-75577"/>
                  </a:lnTo>
                  <a:cubicBezTo>
                    <a:pt x="34620" y="-52406"/>
                    <a:pt x="36622" y="-14835"/>
                    <a:pt x="38326" y="8286"/>
                  </a:cubicBezTo>
                  <a:lnTo>
                    <a:pt x="38342" y="8514"/>
                  </a:lnTo>
                  <a:cubicBezTo>
                    <a:pt x="40046" y="31635"/>
                    <a:pt x="42177" y="69201"/>
                    <a:pt x="43100" y="92367"/>
                  </a:cubicBezTo>
                  <a:lnTo>
                    <a:pt x="43103" y="92433"/>
                  </a:lnTo>
                  <a:cubicBezTo>
                    <a:pt x="44026" y="115599"/>
                    <a:pt x="44427" y="153213"/>
                    <a:pt x="43997" y="176393"/>
                  </a:cubicBezTo>
                  <a:lnTo>
                    <a:pt x="43997" y="176407"/>
                  </a:lnTo>
                  <a:cubicBezTo>
                    <a:pt x="43567" y="199587"/>
                    <a:pt x="41479" y="237135"/>
                    <a:pt x="39337" y="260220"/>
                  </a:cubicBezTo>
                  <a:lnTo>
                    <a:pt x="35421" y="302400"/>
                  </a:lnTo>
                  <a:lnTo>
                    <a:pt x="31483" y="344582"/>
                  </a:lnTo>
                  <a:cubicBezTo>
                    <a:pt x="29328" y="367665"/>
                    <a:pt x="27322" y="405214"/>
                    <a:pt x="27007" y="428396"/>
                  </a:cubicBezTo>
                  <a:lnTo>
                    <a:pt x="27007" y="428404"/>
                  </a:lnTo>
                  <a:cubicBezTo>
                    <a:pt x="26691" y="451586"/>
                    <a:pt x="27525" y="489184"/>
                    <a:pt x="28868" y="512329"/>
                  </a:cubicBezTo>
                  <a:lnTo>
                    <a:pt x="28877" y="512471"/>
                  </a:lnTo>
                  <a:cubicBezTo>
                    <a:pt x="30220" y="535616"/>
                    <a:pt x="32833" y="573154"/>
                    <a:pt x="34710" y="596262"/>
                  </a:cubicBezTo>
                  <a:lnTo>
                    <a:pt x="35866" y="610492"/>
                  </a:lnTo>
                  <a:cubicBezTo>
                    <a:pt x="37117" y="625897"/>
                    <a:pt x="40099" y="650789"/>
                    <a:pt x="42522" y="666054"/>
                  </a:cubicBezTo>
                  <a:lnTo>
                    <a:pt x="46011" y="688035"/>
                  </a:lnTo>
                  <a:cubicBezTo>
                    <a:pt x="48434" y="703300"/>
                    <a:pt x="62944" y="715689"/>
                    <a:pt x="78400" y="715689"/>
                  </a:cubicBezTo>
                  <a:lnTo>
                    <a:pt x="106400" y="716102"/>
                  </a:lnTo>
                  <a:cubicBezTo>
                    <a:pt x="121856" y="716102"/>
                    <a:pt x="146928" y="716741"/>
                    <a:pt x="162364" y="717528"/>
                  </a:cubicBezTo>
                  <a:lnTo>
                    <a:pt x="203000" y="71960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8" name="MMConnector">
              <a:extLst>
                <a:ext uri="{FF2B5EF4-FFF2-40B4-BE49-F238E27FC236}">
                  <a16:creationId xmlns:a16="http://schemas.microsoft.com/office/drawing/2014/main" id="{F1335E84-58A4-B445-80F4-E24B31F48C9C}"/>
                </a:ext>
              </a:extLst>
            </p:cNvPr>
            <p:cNvSpPr/>
            <p:nvPr/>
          </p:nvSpPr>
          <p:spPr>
            <a:xfrm>
              <a:off x="4325400" y="4145964"/>
              <a:ext cx="406000" cy="14000"/>
            </a:xfrm>
            <a:custGeom>
              <a:avLst/>
              <a:gdLst/>
              <a:ahLst/>
              <a:cxnLst/>
              <a:rect l="0" t="0" r="0" b="0"/>
              <a:pathLst>
                <a:path w="406000" h="14000" fill="none">
                  <a:moveTo>
                    <a:pt x="-203000" y="0"/>
                  </a:moveTo>
                  <a:lnTo>
                    <a:pt x="-160926" y="2496"/>
                  </a:lnTo>
                  <a:cubicBezTo>
                    <a:pt x="-137783" y="3868"/>
                    <a:pt x="-100184" y="4855"/>
                    <a:pt x="-77001" y="4698"/>
                  </a:cubicBezTo>
                  <a:lnTo>
                    <a:pt x="-76999" y="4698"/>
                  </a:lnTo>
                  <a:cubicBezTo>
                    <a:pt x="-53816" y="4541"/>
                    <a:pt x="-16185" y="4183"/>
                    <a:pt x="6997" y="3899"/>
                  </a:cubicBezTo>
                  <a:lnTo>
                    <a:pt x="8403" y="3881"/>
                  </a:lnTo>
                  <a:cubicBezTo>
                    <a:pt x="31585" y="3597"/>
                    <a:pt x="69216" y="3258"/>
                    <a:pt x="92399" y="3125"/>
                  </a:cubicBezTo>
                  <a:lnTo>
                    <a:pt x="106400" y="3045"/>
                  </a:lnTo>
                  <a:cubicBezTo>
                    <a:pt x="121856" y="2956"/>
                    <a:pt x="146933" y="2357"/>
                    <a:pt x="162375" y="1708"/>
                  </a:cubicBezTo>
                  <a:lnTo>
                    <a:pt x="203000" y="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59" name="MMConnector">
              <a:extLst>
                <a:ext uri="{FF2B5EF4-FFF2-40B4-BE49-F238E27FC236}">
                  <a16:creationId xmlns:a16="http://schemas.microsoft.com/office/drawing/2014/main" id="{94491B2C-14C6-0F45-B7FF-6967C52DF533}"/>
                </a:ext>
              </a:extLst>
            </p:cNvPr>
            <p:cNvSpPr/>
            <p:nvPr/>
          </p:nvSpPr>
          <p:spPr>
            <a:xfrm>
              <a:off x="3485400" y="4056013"/>
              <a:ext cx="406000" cy="1259300"/>
            </a:xfrm>
            <a:custGeom>
              <a:avLst/>
              <a:gdLst/>
              <a:ahLst/>
              <a:cxnLst/>
              <a:rect l="0" t="0" r="0" b="0"/>
              <a:pathLst>
                <a:path w="406000" h="1259300" fill="none">
                  <a:moveTo>
                    <a:pt x="-203000" y="-629650"/>
                  </a:moveTo>
                  <a:lnTo>
                    <a:pt x="-160926" y="-627154"/>
                  </a:lnTo>
                  <a:cubicBezTo>
                    <a:pt x="-137783" y="-625782"/>
                    <a:pt x="-100184" y="-624795"/>
                    <a:pt x="-77001" y="-624952"/>
                  </a:cubicBezTo>
                  <a:lnTo>
                    <a:pt x="-62999" y="-625046"/>
                  </a:lnTo>
                  <a:cubicBezTo>
                    <a:pt x="-47544" y="-625151"/>
                    <a:pt x="-22579" y="-623486"/>
                    <a:pt x="-7274" y="-621329"/>
                  </a:cubicBezTo>
                  <a:lnTo>
                    <a:pt x="5308" y="-619557"/>
                  </a:lnTo>
                  <a:cubicBezTo>
                    <a:pt x="20613" y="-617400"/>
                    <a:pt x="33106" y="-603106"/>
                    <a:pt x="33195" y="-587650"/>
                  </a:cubicBezTo>
                  <a:lnTo>
                    <a:pt x="33275" y="-573649"/>
                  </a:lnTo>
                  <a:cubicBezTo>
                    <a:pt x="33408" y="-550466"/>
                    <a:pt x="34200" y="-512846"/>
                    <a:pt x="35043" y="-489678"/>
                  </a:cubicBezTo>
                  <a:lnTo>
                    <a:pt x="35045" y="-489622"/>
                  </a:lnTo>
                  <a:cubicBezTo>
                    <a:pt x="35888" y="-466454"/>
                    <a:pt x="37564" y="-428860"/>
                    <a:pt x="38784" y="-405708"/>
                  </a:cubicBezTo>
                  <a:lnTo>
                    <a:pt x="38790" y="-405592"/>
                  </a:lnTo>
                  <a:cubicBezTo>
                    <a:pt x="40011" y="-382440"/>
                    <a:pt x="41178" y="-344835"/>
                    <a:pt x="41395" y="-321652"/>
                  </a:cubicBezTo>
                  <a:lnTo>
                    <a:pt x="41395" y="-321648"/>
                  </a:lnTo>
                  <a:cubicBezTo>
                    <a:pt x="41612" y="-298465"/>
                    <a:pt x="40774" y="-260861"/>
                    <a:pt x="39524" y="-237711"/>
                  </a:cubicBezTo>
                  <a:lnTo>
                    <a:pt x="39518" y="-237589"/>
                  </a:lnTo>
                  <a:cubicBezTo>
                    <a:pt x="38268" y="-214439"/>
                    <a:pt x="36409" y="-176853"/>
                    <a:pt x="35368" y="-153692"/>
                  </a:cubicBezTo>
                  <a:lnTo>
                    <a:pt x="35365" y="-153608"/>
                  </a:lnTo>
                  <a:cubicBezTo>
                    <a:pt x="34324" y="-130447"/>
                    <a:pt x="33253" y="-92835"/>
                    <a:pt x="32975" y="-69653"/>
                  </a:cubicBezTo>
                  <a:lnTo>
                    <a:pt x="32975" y="-69647"/>
                  </a:lnTo>
                  <a:cubicBezTo>
                    <a:pt x="32696" y="-46465"/>
                    <a:pt x="33090" y="-8844"/>
                    <a:pt x="33854" y="14327"/>
                  </a:cubicBezTo>
                  <a:lnTo>
                    <a:pt x="33856" y="14373"/>
                  </a:lnTo>
                  <a:cubicBezTo>
                    <a:pt x="34620" y="37544"/>
                    <a:pt x="36622" y="75115"/>
                    <a:pt x="38326" y="98236"/>
                  </a:cubicBezTo>
                  <a:lnTo>
                    <a:pt x="38342" y="98464"/>
                  </a:lnTo>
                  <a:cubicBezTo>
                    <a:pt x="40046" y="121585"/>
                    <a:pt x="42177" y="159151"/>
                    <a:pt x="43100" y="182317"/>
                  </a:cubicBezTo>
                  <a:lnTo>
                    <a:pt x="43103" y="182383"/>
                  </a:lnTo>
                  <a:cubicBezTo>
                    <a:pt x="44026" y="205549"/>
                    <a:pt x="44427" y="243163"/>
                    <a:pt x="43997" y="266343"/>
                  </a:cubicBezTo>
                  <a:lnTo>
                    <a:pt x="43997" y="266357"/>
                  </a:lnTo>
                  <a:cubicBezTo>
                    <a:pt x="43567" y="289537"/>
                    <a:pt x="41479" y="327085"/>
                    <a:pt x="39337" y="350170"/>
                  </a:cubicBezTo>
                  <a:lnTo>
                    <a:pt x="35421" y="392350"/>
                  </a:lnTo>
                  <a:lnTo>
                    <a:pt x="31483" y="434532"/>
                  </a:lnTo>
                  <a:cubicBezTo>
                    <a:pt x="29328" y="457615"/>
                    <a:pt x="27322" y="495164"/>
                    <a:pt x="27007" y="518346"/>
                  </a:cubicBezTo>
                  <a:lnTo>
                    <a:pt x="26816" y="532353"/>
                  </a:lnTo>
                  <a:cubicBezTo>
                    <a:pt x="26606" y="547807"/>
                    <a:pt x="32137" y="571523"/>
                    <a:pt x="39163" y="585290"/>
                  </a:cubicBezTo>
                  <a:lnTo>
                    <a:pt x="51672" y="609800"/>
                  </a:lnTo>
                  <a:cubicBezTo>
                    <a:pt x="58698" y="623567"/>
                    <a:pt x="76903" y="633724"/>
                    <a:pt x="92308" y="632473"/>
                  </a:cubicBezTo>
                  <a:lnTo>
                    <a:pt x="134446" y="629051"/>
                  </a:lnTo>
                  <a:cubicBezTo>
                    <a:pt x="142149" y="628425"/>
                    <a:pt x="154669" y="628116"/>
                    <a:pt x="162393" y="628361"/>
                  </a:cubicBezTo>
                  <a:lnTo>
                    <a:pt x="203000" y="62965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0" name="MMConnector">
              <a:extLst>
                <a:ext uri="{FF2B5EF4-FFF2-40B4-BE49-F238E27FC236}">
                  <a16:creationId xmlns:a16="http://schemas.microsoft.com/office/drawing/2014/main" id="{43C98C54-DFFE-734A-816C-299A4C3DC3AF}"/>
                </a:ext>
              </a:extLst>
            </p:cNvPr>
            <p:cNvSpPr/>
            <p:nvPr/>
          </p:nvSpPr>
          <p:spPr>
            <a:xfrm>
              <a:off x="4577400" y="4595714"/>
              <a:ext cx="406000" cy="179900"/>
            </a:xfrm>
            <a:custGeom>
              <a:avLst/>
              <a:gdLst/>
              <a:ahLst/>
              <a:cxnLst/>
              <a:rect l="0" t="0" r="0" b="0"/>
              <a:pathLst>
                <a:path w="406000" h="179900" fill="none">
                  <a:moveTo>
                    <a:pt x="-203000" y="89950"/>
                  </a:moveTo>
                  <a:lnTo>
                    <a:pt x="-160926" y="92446"/>
                  </a:lnTo>
                  <a:cubicBezTo>
                    <a:pt x="-137783" y="93818"/>
                    <a:pt x="-100184" y="94805"/>
                    <a:pt x="-77001" y="94648"/>
                  </a:cubicBezTo>
                  <a:lnTo>
                    <a:pt x="-62999" y="94554"/>
                  </a:lnTo>
                  <a:cubicBezTo>
                    <a:pt x="-47544" y="94449"/>
                    <a:pt x="-22820" y="91364"/>
                    <a:pt x="-7812" y="87668"/>
                  </a:cubicBezTo>
                  <a:lnTo>
                    <a:pt x="12578" y="82646"/>
                  </a:lnTo>
                  <a:cubicBezTo>
                    <a:pt x="27586" y="78950"/>
                    <a:pt x="39694" y="63406"/>
                    <a:pt x="39605" y="47950"/>
                  </a:cubicBezTo>
                  <a:lnTo>
                    <a:pt x="39445" y="19950"/>
                  </a:lnTo>
                  <a:cubicBezTo>
                    <a:pt x="39356" y="4494"/>
                    <a:pt x="40968" y="-20481"/>
                    <a:pt x="43042" y="-35797"/>
                  </a:cubicBezTo>
                  <a:lnTo>
                    <a:pt x="46642" y="-62376"/>
                  </a:lnTo>
                  <a:cubicBezTo>
                    <a:pt x="48716" y="-77692"/>
                    <a:pt x="62927" y="-90783"/>
                    <a:pt x="78361" y="-91597"/>
                  </a:cubicBezTo>
                  <a:lnTo>
                    <a:pt x="106439" y="-93078"/>
                  </a:lnTo>
                  <a:cubicBezTo>
                    <a:pt x="121873" y="-93892"/>
                    <a:pt x="146916" y="-93712"/>
                    <a:pt x="162337" y="-92678"/>
                  </a:cubicBezTo>
                  <a:lnTo>
                    <a:pt x="203000" y="-8995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1" name="MMConnector">
              <a:extLst>
                <a:ext uri="{FF2B5EF4-FFF2-40B4-BE49-F238E27FC236}">
                  <a16:creationId xmlns:a16="http://schemas.microsoft.com/office/drawing/2014/main" id="{E3A8685A-2350-C042-8899-F8DFA651D95B}"/>
                </a:ext>
              </a:extLst>
            </p:cNvPr>
            <p:cNvSpPr/>
            <p:nvPr/>
          </p:nvSpPr>
          <p:spPr>
            <a:xfrm>
              <a:off x="4577400" y="4775613"/>
              <a:ext cx="406000" cy="179900"/>
            </a:xfrm>
            <a:custGeom>
              <a:avLst/>
              <a:gdLst/>
              <a:ahLst/>
              <a:cxnLst/>
              <a:rect l="0" t="0" r="0" b="0"/>
              <a:pathLst>
                <a:path w="406000" h="179900" fill="none">
                  <a:moveTo>
                    <a:pt x="-203000" y="-89950"/>
                  </a:moveTo>
                  <a:lnTo>
                    <a:pt x="-160926" y="-87454"/>
                  </a:lnTo>
                  <a:cubicBezTo>
                    <a:pt x="-137783" y="-86082"/>
                    <a:pt x="-100184" y="-85095"/>
                    <a:pt x="-77001" y="-85252"/>
                  </a:cubicBezTo>
                  <a:lnTo>
                    <a:pt x="-62999" y="-85346"/>
                  </a:lnTo>
                  <a:cubicBezTo>
                    <a:pt x="-47544" y="-85451"/>
                    <a:pt x="-22579" y="-83786"/>
                    <a:pt x="-7274" y="-81629"/>
                  </a:cubicBezTo>
                  <a:lnTo>
                    <a:pt x="5308" y="-79857"/>
                  </a:lnTo>
                  <a:cubicBezTo>
                    <a:pt x="20613" y="-77700"/>
                    <a:pt x="33106" y="-63406"/>
                    <a:pt x="33195" y="-47950"/>
                  </a:cubicBezTo>
                  <a:lnTo>
                    <a:pt x="33355" y="-19950"/>
                  </a:lnTo>
                  <a:cubicBezTo>
                    <a:pt x="33444" y="-4494"/>
                    <a:pt x="36054" y="20335"/>
                    <a:pt x="39181" y="35471"/>
                  </a:cubicBezTo>
                  <a:lnTo>
                    <a:pt x="44735" y="62356"/>
                  </a:lnTo>
                  <a:cubicBezTo>
                    <a:pt x="47862" y="77493"/>
                    <a:pt x="62927" y="89117"/>
                    <a:pt x="78361" y="88303"/>
                  </a:cubicBezTo>
                  <a:lnTo>
                    <a:pt x="106439" y="86822"/>
                  </a:lnTo>
                  <a:cubicBezTo>
                    <a:pt x="121873" y="86008"/>
                    <a:pt x="146916" y="86188"/>
                    <a:pt x="162337" y="87222"/>
                  </a:cubicBezTo>
                  <a:lnTo>
                    <a:pt x="203000" y="8995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2" name="MMConnector">
              <a:extLst>
                <a:ext uri="{FF2B5EF4-FFF2-40B4-BE49-F238E27FC236}">
                  <a16:creationId xmlns:a16="http://schemas.microsoft.com/office/drawing/2014/main" id="{A16B7C7D-03C8-D745-B2F8-3F9064D9EFFA}"/>
                </a:ext>
              </a:extLst>
            </p:cNvPr>
            <p:cNvSpPr/>
            <p:nvPr/>
          </p:nvSpPr>
          <p:spPr>
            <a:xfrm>
              <a:off x="4325400" y="5405264"/>
              <a:ext cx="406000" cy="359800"/>
            </a:xfrm>
            <a:custGeom>
              <a:avLst/>
              <a:gdLst/>
              <a:ahLst/>
              <a:cxnLst/>
              <a:rect l="0" t="0" r="0" b="0"/>
              <a:pathLst>
                <a:path w="406000" h="359800" fill="none">
                  <a:moveTo>
                    <a:pt x="-203000" y="179900"/>
                  </a:moveTo>
                  <a:lnTo>
                    <a:pt x="-160926" y="182396"/>
                  </a:lnTo>
                  <a:cubicBezTo>
                    <a:pt x="-137783" y="183768"/>
                    <a:pt x="-100184" y="184755"/>
                    <a:pt x="-77001" y="184598"/>
                  </a:cubicBezTo>
                  <a:lnTo>
                    <a:pt x="-62999" y="184504"/>
                  </a:lnTo>
                  <a:cubicBezTo>
                    <a:pt x="-47544" y="184399"/>
                    <a:pt x="-22820" y="181314"/>
                    <a:pt x="-7812" y="177618"/>
                  </a:cubicBezTo>
                  <a:lnTo>
                    <a:pt x="12578" y="172596"/>
                  </a:lnTo>
                  <a:cubicBezTo>
                    <a:pt x="27586" y="168900"/>
                    <a:pt x="39694" y="153356"/>
                    <a:pt x="39605" y="137900"/>
                  </a:cubicBezTo>
                  <a:lnTo>
                    <a:pt x="39525" y="123899"/>
                  </a:lnTo>
                  <a:cubicBezTo>
                    <a:pt x="39392" y="100716"/>
                    <a:pt x="38600" y="63096"/>
                    <a:pt x="37757" y="39928"/>
                  </a:cubicBezTo>
                  <a:lnTo>
                    <a:pt x="37755" y="39872"/>
                  </a:lnTo>
                  <a:cubicBezTo>
                    <a:pt x="36912" y="16704"/>
                    <a:pt x="35236" y="-20890"/>
                    <a:pt x="34016" y="-44042"/>
                  </a:cubicBezTo>
                  <a:lnTo>
                    <a:pt x="34010" y="-44158"/>
                  </a:lnTo>
                  <a:cubicBezTo>
                    <a:pt x="32789" y="-67310"/>
                    <a:pt x="32670" y="-104896"/>
                    <a:pt x="33744" y="-128055"/>
                  </a:cubicBezTo>
                  <a:lnTo>
                    <a:pt x="34453" y="-143333"/>
                  </a:lnTo>
                  <a:cubicBezTo>
                    <a:pt x="35528" y="-166493"/>
                    <a:pt x="55189" y="-184274"/>
                    <a:pt x="78339" y="-183024"/>
                  </a:cubicBezTo>
                  <a:lnTo>
                    <a:pt x="92441" y="-182263"/>
                  </a:lnTo>
                  <a:cubicBezTo>
                    <a:pt x="107874" y="-181430"/>
                    <a:pt x="132931" y="-180181"/>
                    <a:pt x="148371" y="-179476"/>
                  </a:cubicBezTo>
                  <a:lnTo>
                    <a:pt x="203000" y="-176979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3" name="MMConnector">
              <a:extLst>
                <a:ext uri="{FF2B5EF4-FFF2-40B4-BE49-F238E27FC236}">
                  <a16:creationId xmlns:a16="http://schemas.microsoft.com/office/drawing/2014/main" id="{CF2C968E-7244-1B42-BF7F-A41E11C24183}"/>
                </a:ext>
              </a:extLst>
            </p:cNvPr>
            <p:cNvSpPr/>
            <p:nvPr/>
          </p:nvSpPr>
          <p:spPr>
            <a:xfrm>
              <a:off x="4325400" y="5585164"/>
              <a:ext cx="406000" cy="14000"/>
            </a:xfrm>
            <a:custGeom>
              <a:avLst/>
              <a:gdLst/>
              <a:ahLst/>
              <a:cxnLst/>
              <a:rect l="0" t="0" r="0" b="0"/>
              <a:pathLst>
                <a:path w="406000" h="14000" fill="none">
                  <a:moveTo>
                    <a:pt x="-203000" y="0"/>
                  </a:moveTo>
                  <a:lnTo>
                    <a:pt x="-160926" y="2496"/>
                  </a:lnTo>
                  <a:cubicBezTo>
                    <a:pt x="-137783" y="3868"/>
                    <a:pt x="-100184" y="4855"/>
                    <a:pt x="-77001" y="4698"/>
                  </a:cubicBezTo>
                  <a:lnTo>
                    <a:pt x="-76999" y="4698"/>
                  </a:lnTo>
                  <a:cubicBezTo>
                    <a:pt x="-53816" y="4541"/>
                    <a:pt x="-16185" y="4183"/>
                    <a:pt x="6997" y="3899"/>
                  </a:cubicBezTo>
                  <a:lnTo>
                    <a:pt x="8403" y="3881"/>
                  </a:lnTo>
                  <a:cubicBezTo>
                    <a:pt x="31585" y="3597"/>
                    <a:pt x="69216" y="3258"/>
                    <a:pt x="92399" y="3125"/>
                  </a:cubicBezTo>
                  <a:lnTo>
                    <a:pt x="106400" y="3045"/>
                  </a:lnTo>
                  <a:cubicBezTo>
                    <a:pt x="121856" y="2956"/>
                    <a:pt x="146933" y="2357"/>
                    <a:pt x="162375" y="1708"/>
                  </a:cubicBezTo>
                  <a:lnTo>
                    <a:pt x="203000" y="0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4" name="MMConnector">
              <a:extLst>
                <a:ext uri="{FF2B5EF4-FFF2-40B4-BE49-F238E27FC236}">
                  <a16:creationId xmlns:a16="http://schemas.microsoft.com/office/drawing/2014/main" id="{828F8849-7B86-D843-B919-2B2D6BBFBB5A}"/>
                </a:ext>
              </a:extLst>
            </p:cNvPr>
            <p:cNvSpPr/>
            <p:nvPr/>
          </p:nvSpPr>
          <p:spPr>
            <a:xfrm>
              <a:off x="4325400" y="5765064"/>
              <a:ext cx="406000" cy="359800"/>
            </a:xfrm>
            <a:custGeom>
              <a:avLst/>
              <a:gdLst/>
              <a:ahLst/>
              <a:cxnLst/>
              <a:rect l="0" t="0" r="0" b="0"/>
              <a:pathLst>
                <a:path w="406000" h="359800" fill="none">
                  <a:moveTo>
                    <a:pt x="-203000" y="-179900"/>
                  </a:moveTo>
                  <a:lnTo>
                    <a:pt x="-160926" y="-177404"/>
                  </a:lnTo>
                  <a:cubicBezTo>
                    <a:pt x="-137783" y="-176032"/>
                    <a:pt x="-100184" y="-175045"/>
                    <a:pt x="-77001" y="-175202"/>
                  </a:cubicBezTo>
                  <a:lnTo>
                    <a:pt x="-62999" y="-175296"/>
                  </a:lnTo>
                  <a:cubicBezTo>
                    <a:pt x="-47544" y="-175401"/>
                    <a:pt x="-22579" y="-173736"/>
                    <a:pt x="-7274" y="-171579"/>
                  </a:cubicBezTo>
                  <a:lnTo>
                    <a:pt x="5308" y="-169807"/>
                  </a:lnTo>
                  <a:cubicBezTo>
                    <a:pt x="20613" y="-167650"/>
                    <a:pt x="33106" y="-153356"/>
                    <a:pt x="33195" y="-137900"/>
                  </a:cubicBezTo>
                  <a:lnTo>
                    <a:pt x="33275" y="-123899"/>
                  </a:lnTo>
                  <a:cubicBezTo>
                    <a:pt x="33408" y="-100716"/>
                    <a:pt x="34200" y="-63096"/>
                    <a:pt x="35043" y="-39928"/>
                  </a:cubicBezTo>
                  <a:lnTo>
                    <a:pt x="35045" y="-39872"/>
                  </a:lnTo>
                  <a:cubicBezTo>
                    <a:pt x="35888" y="-16704"/>
                    <a:pt x="37564" y="20890"/>
                    <a:pt x="38784" y="44042"/>
                  </a:cubicBezTo>
                  <a:lnTo>
                    <a:pt x="38790" y="44158"/>
                  </a:lnTo>
                  <a:cubicBezTo>
                    <a:pt x="40011" y="67310"/>
                    <a:pt x="40024" y="104891"/>
                    <a:pt x="38819" y="128043"/>
                  </a:cubicBezTo>
                  <a:lnTo>
                    <a:pt x="38583" y="132569"/>
                  </a:lnTo>
                  <a:cubicBezTo>
                    <a:pt x="37378" y="155721"/>
                    <a:pt x="55189" y="175526"/>
                    <a:pt x="78339" y="176776"/>
                  </a:cubicBezTo>
                  <a:lnTo>
                    <a:pt x="92441" y="177537"/>
                  </a:lnTo>
                  <a:cubicBezTo>
                    <a:pt x="107874" y="178370"/>
                    <a:pt x="132931" y="179619"/>
                    <a:pt x="148371" y="180324"/>
                  </a:cubicBezTo>
                  <a:lnTo>
                    <a:pt x="203000" y="182821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5" name="MMConnector">
              <a:extLst>
                <a:ext uri="{FF2B5EF4-FFF2-40B4-BE49-F238E27FC236}">
                  <a16:creationId xmlns:a16="http://schemas.microsoft.com/office/drawing/2014/main" id="{26F96038-C67B-7E44-89C8-8267B4F2B896}"/>
                </a:ext>
              </a:extLst>
            </p:cNvPr>
            <p:cNvSpPr/>
            <p:nvPr/>
          </p:nvSpPr>
          <p:spPr>
            <a:xfrm>
              <a:off x="3485400" y="4865564"/>
              <a:ext cx="406000" cy="2878400"/>
            </a:xfrm>
            <a:custGeom>
              <a:avLst/>
              <a:gdLst/>
              <a:ahLst/>
              <a:cxnLst/>
              <a:rect l="0" t="0" r="0" b="0"/>
              <a:pathLst>
                <a:path w="406000" h="2878400" fill="none">
                  <a:moveTo>
                    <a:pt x="-203000" y="-1439200"/>
                  </a:moveTo>
                  <a:lnTo>
                    <a:pt x="-160926" y="-1436704"/>
                  </a:lnTo>
                  <a:cubicBezTo>
                    <a:pt x="-137783" y="-1435332"/>
                    <a:pt x="-100184" y="-1434345"/>
                    <a:pt x="-77001" y="-1434502"/>
                  </a:cubicBezTo>
                  <a:lnTo>
                    <a:pt x="-62999" y="-1434596"/>
                  </a:lnTo>
                  <a:cubicBezTo>
                    <a:pt x="-47544" y="-1434701"/>
                    <a:pt x="-22579" y="-1433036"/>
                    <a:pt x="-7274" y="-1430879"/>
                  </a:cubicBezTo>
                  <a:lnTo>
                    <a:pt x="5308" y="-1429107"/>
                  </a:lnTo>
                  <a:cubicBezTo>
                    <a:pt x="20613" y="-1426950"/>
                    <a:pt x="33106" y="-1412656"/>
                    <a:pt x="33195" y="-1397200"/>
                  </a:cubicBezTo>
                  <a:lnTo>
                    <a:pt x="33275" y="-1383199"/>
                  </a:lnTo>
                  <a:cubicBezTo>
                    <a:pt x="33408" y="-1360016"/>
                    <a:pt x="34200" y="-1322396"/>
                    <a:pt x="35043" y="-1299228"/>
                  </a:cubicBezTo>
                  <a:lnTo>
                    <a:pt x="35045" y="-1299172"/>
                  </a:lnTo>
                  <a:cubicBezTo>
                    <a:pt x="35888" y="-1276004"/>
                    <a:pt x="37564" y="-1238410"/>
                    <a:pt x="38784" y="-1215258"/>
                  </a:cubicBezTo>
                  <a:lnTo>
                    <a:pt x="38790" y="-1215142"/>
                  </a:lnTo>
                  <a:cubicBezTo>
                    <a:pt x="40011" y="-1191990"/>
                    <a:pt x="41178" y="-1154385"/>
                    <a:pt x="41395" y="-1131202"/>
                  </a:cubicBezTo>
                  <a:lnTo>
                    <a:pt x="41395" y="-1131198"/>
                  </a:lnTo>
                  <a:cubicBezTo>
                    <a:pt x="41612" y="-1108015"/>
                    <a:pt x="40774" y="-1070411"/>
                    <a:pt x="39524" y="-1047261"/>
                  </a:cubicBezTo>
                  <a:lnTo>
                    <a:pt x="39518" y="-1047139"/>
                  </a:lnTo>
                  <a:cubicBezTo>
                    <a:pt x="38268" y="-1023989"/>
                    <a:pt x="36409" y="-986403"/>
                    <a:pt x="35368" y="-963242"/>
                  </a:cubicBezTo>
                  <a:lnTo>
                    <a:pt x="35365" y="-963158"/>
                  </a:lnTo>
                  <a:cubicBezTo>
                    <a:pt x="34324" y="-939997"/>
                    <a:pt x="33253" y="-902385"/>
                    <a:pt x="32975" y="-879203"/>
                  </a:cubicBezTo>
                  <a:lnTo>
                    <a:pt x="32975" y="-879197"/>
                  </a:lnTo>
                  <a:cubicBezTo>
                    <a:pt x="32696" y="-856015"/>
                    <a:pt x="33090" y="-818394"/>
                    <a:pt x="33854" y="-795223"/>
                  </a:cubicBezTo>
                  <a:lnTo>
                    <a:pt x="33856" y="-795177"/>
                  </a:lnTo>
                  <a:cubicBezTo>
                    <a:pt x="34620" y="-772006"/>
                    <a:pt x="36622" y="-734435"/>
                    <a:pt x="38326" y="-711314"/>
                  </a:cubicBezTo>
                  <a:lnTo>
                    <a:pt x="38342" y="-711086"/>
                  </a:lnTo>
                  <a:cubicBezTo>
                    <a:pt x="40046" y="-687965"/>
                    <a:pt x="42177" y="-650399"/>
                    <a:pt x="43100" y="-627233"/>
                  </a:cubicBezTo>
                  <a:lnTo>
                    <a:pt x="43103" y="-627167"/>
                  </a:lnTo>
                  <a:cubicBezTo>
                    <a:pt x="44026" y="-604001"/>
                    <a:pt x="44427" y="-566387"/>
                    <a:pt x="43997" y="-543207"/>
                  </a:cubicBezTo>
                  <a:lnTo>
                    <a:pt x="43997" y="-543193"/>
                  </a:lnTo>
                  <a:cubicBezTo>
                    <a:pt x="43567" y="-520013"/>
                    <a:pt x="41479" y="-482465"/>
                    <a:pt x="39337" y="-459380"/>
                  </a:cubicBezTo>
                  <a:lnTo>
                    <a:pt x="35421" y="-417200"/>
                  </a:lnTo>
                  <a:lnTo>
                    <a:pt x="31483" y="-375018"/>
                  </a:lnTo>
                  <a:cubicBezTo>
                    <a:pt x="29328" y="-351935"/>
                    <a:pt x="27322" y="-314386"/>
                    <a:pt x="27007" y="-291204"/>
                  </a:cubicBezTo>
                  <a:lnTo>
                    <a:pt x="27007" y="-291196"/>
                  </a:lnTo>
                  <a:cubicBezTo>
                    <a:pt x="26691" y="-268014"/>
                    <a:pt x="27525" y="-230416"/>
                    <a:pt x="28868" y="-207271"/>
                  </a:cubicBezTo>
                  <a:lnTo>
                    <a:pt x="28877" y="-207129"/>
                  </a:lnTo>
                  <a:cubicBezTo>
                    <a:pt x="30220" y="-183984"/>
                    <a:pt x="32833" y="-146446"/>
                    <a:pt x="34710" y="-123338"/>
                  </a:cubicBezTo>
                  <a:lnTo>
                    <a:pt x="34733" y="-123062"/>
                  </a:lnTo>
                  <a:cubicBezTo>
                    <a:pt x="36609" y="-99954"/>
                    <a:pt x="38621" y="-62390"/>
                    <a:pt x="39221" y="-39214"/>
                  </a:cubicBezTo>
                  <a:lnTo>
                    <a:pt x="39222" y="-39186"/>
                  </a:lnTo>
                  <a:cubicBezTo>
                    <a:pt x="39823" y="-16010"/>
                    <a:pt x="40218" y="21616"/>
                    <a:pt x="40105" y="44799"/>
                  </a:cubicBezTo>
                  <a:lnTo>
                    <a:pt x="40105" y="44801"/>
                  </a:lnTo>
                  <a:cubicBezTo>
                    <a:pt x="39991" y="67984"/>
                    <a:pt x="39657" y="105614"/>
                    <a:pt x="39360" y="128797"/>
                  </a:cubicBezTo>
                  <a:lnTo>
                    <a:pt x="39360" y="128803"/>
                  </a:lnTo>
                  <a:cubicBezTo>
                    <a:pt x="39063" y="151986"/>
                    <a:pt x="38712" y="189616"/>
                    <a:pt x="38576" y="212799"/>
                  </a:cubicBezTo>
                  <a:lnTo>
                    <a:pt x="38576" y="212801"/>
                  </a:lnTo>
                  <a:cubicBezTo>
                    <a:pt x="38441" y="235984"/>
                    <a:pt x="38078" y="273614"/>
                    <a:pt x="37767" y="296796"/>
                  </a:cubicBezTo>
                  <a:lnTo>
                    <a:pt x="37766" y="296804"/>
                  </a:lnTo>
                  <a:cubicBezTo>
                    <a:pt x="37455" y="319986"/>
                    <a:pt x="35985" y="357577"/>
                    <a:pt x="34484" y="380712"/>
                  </a:cubicBezTo>
                  <a:lnTo>
                    <a:pt x="34473" y="380888"/>
                  </a:lnTo>
                  <a:cubicBezTo>
                    <a:pt x="32972" y="404023"/>
                    <a:pt x="30294" y="441559"/>
                    <a:pt x="28494" y="464673"/>
                  </a:cubicBezTo>
                  <a:lnTo>
                    <a:pt x="28474" y="464927"/>
                  </a:lnTo>
                  <a:cubicBezTo>
                    <a:pt x="26674" y="488041"/>
                    <a:pt x="24907" y="525614"/>
                    <a:pt x="24529" y="548794"/>
                  </a:cubicBezTo>
                  <a:lnTo>
                    <a:pt x="24529" y="548806"/>
                  </a:lnTo>
                  <a:cubicBezTo>
                    <a:pt x="24152" y="571986"/>
                    <a:pt x="24557" y="609603"/>
                    <a:pt x="25433" y="632770"/>
                  </a:cubicBezTo>
                  <a:lnTo>
                    <a:pt x="25435" y="632830"/>
                  </a:lnTo>
                  <a:cubicBezTo>
                    <a:pt x="26311" y="655997"/>
                    <a:pt x="28476" y="693560"/>
                    <a:pt x="30266" y="716675"/>
                  </a:cubicBezTo>
                  <a:lnTo>
                    <a:pt x="30286" y="716925"/>
                  </a:lnTo>
                  <a:cubicBezTo>
                    <a:pt x="32077" y="740040"/>
                    <a:pt x="34370" y="777597"/>
                    <a:pt x="35404" y="800758"/>
                  </a:cubicBezTo>
                  <a:lnTo>
                    <a:pt x="35408" y="800842"/>
                  </a:lnTo>
                  <a:cubicBezTo>
                    <a:pt x="36443" y="824003"/>
                    <a:pt x="37889" y="861606"/>
                    <a:pt x="38636" y="884778"/>
                  </a:cubicBezTo>
                  <a:lnTo>
                    <a:pt x="38637" y="884822"/>
                  </a:lnTo>
                  <a:cubicBezTo>
                    <a:pt x="39384" y="907994"/>
                    <a:pt x="41583" y="945548"/>
                    <a:pt x="43545" y="968649"/>
                  </a:cubicBezTo>
                  <a:lnTo>
                    <a:pt x="43571" y="968951"/>
                  </a:lnTo>
                  <a:cubicBezTo>
                    <a:pt x="45533" y="992052"/>
                    <a:pt x="48405" y="1029572"/>
                    <a:pt x="49981" y="1052703"/>
                  </a:cubicBezTo>
                  <a:lnTo>
                    <a:pt x="49995" y="1052897"/>
                  </a:lnTo>
                  <a:cubicBezTo>
                    <a:pt x="51571" y="1076028"/>
                    <a:pt x="52728" y="1113616"/>
                    <a:pt x="52577" y="1136799"/>
                  </a:cubicBezTo>
                  <a:lnTo>
                    <a:pt x="52577" y="1136801"/>
                  </a:lnTo>
                  <a:cubicBezTo>
                    <a:pt x="52426" y="1159984"/>
                    <a:pt x="51613" y="1197603"/>
                    <a:pt x="50762" y="1220772"/>
                  </a:cubicBezTo>
                  <a:lnTo>
                    <a:pt x="50760" y="1220828"/>
                  </a:lnTo>
                  <a:cubicBezTo>
                    <a:pt x="49909" y="1243997"/>
                    <a:pt x="48461" y="1281601"/>
                    <a:pt x="47528" y="1304766"/>
                  </a:cubicBezTo>
                  <a:lnTo>
                    <a:pt x="47525" y="1304834"/>
                  </a:lnTo>
                  <a:cubicBezTo>
                    <a:pt x="46591" y="1327999"/>
                    <a:pt x="43742" y="1365499"/>
                    <a:pt x="41164" y="1388540"/>
                  </a:cubicBezTo>
                  <a:lnTo>
                    <a:pt x="41070" y="1389377"/>
                  </a:lnTo>
                  <a:cubicBezTo>
                    <a:pt x="38492" y="1412418"/>
                    <a:pt x="55140" y="1432811"/>
                    <a:pt x="78230" y="1434897"/>
                  </a:cubicBezTo>
                  <a:lnTo>
                    <a:pt x="92514" y="1436188"/>
                  </a:lnTo>
                  <a:cubicBezTo>
                    <a:pt x="107907" y="1437579"/>
                    <a:pt x="132861" y="1440151"/>
                    <a:pt x="148214" y="1441929"/>
                  </a:cubicBezTo>
                  <a:lnTo>
                    <a:pt x="203000" y="1448273"/>
                  </a:lnTo>
                </a:path>
              </a:pathLst>
            </a:custGeom>
            <a:noFill/>
            <a:ln w="42000" cap="rnd">
              <a:solidFill>
                <a:srgbClr val="454545"/>
              </a:solidFill>
              <a:round/>
            </a:ln>
          </p:spPr>
        </p:sp>
        <p:sp>
          <p:nvSpPr>
            <p:cNvPr id="166" name="MainTopic">
              <a:extLst>
                <a:ext uri="{FF2B5EF4-FFF2-40B4-BE49-F238E27FC236}">
                  <a16:creationId xmlns:a16="http://schemas.microsoft.com/office/drawing/2014/main" id="{904B1B47-2AE0-C947-BFF0-F310B3ECB2B9}"/>
                </a:ext>
              </a:extLst>
            </p:cNvPr>
            <p:cNvSpPr/>
            <p:nvPr/>
          </p:nvSpPr>
          <p:spPr>
            <a:xfrm>
              <a:off x="2161350" y="3181363"/>
              <a:ext cx="1121050" cy="490000"/>
            </a:xfrm>
            <a:custGeom>
              <a:avLst/>
              <a:gdLst>
                <a:gd name="rtl" fmla="*/ 280525 w 1121050"/>
                <a:gd name="rtt" fmla="*/ 175000 h 490000"/>
                <a:gd name="rtr" fmla="*/ 854525 w 1121050"/>
                <a:gd name="rtb" fmla="*/ 329000 h 490000"/>
              </a:gdLst>
              <a:ahLst/>
              <a:cxnLst/>
              <a:rect l="rtl" t="rtt" r="rtr" b="rtb"/>
              <a:pathLst>
                <a:path w="1121050" h="490000">
                  <a:moveTo>
                    <a:pt x="122500" y="0"/>
                  </a:moveTo>
                  <a:lnTo>
                    <a:pt x="206500" y="4983"/>
                  </a:lnTo>
                  <a:lnTo>
                    <a:pt x="290500" y="4414"/>
                  </a:lnTo>
                  <a:lnTo>
                    <a:pt x="374500" y="3366"/>
                  </a:lnTo>
                  <a:lnTo>
                    <a:pt x="458500" y="2884"/>
                  </a:lnTo>
                  <a:lnTo>
                    <a:pt x="542500" y="-173"/>
                  </a:lnTo>
                  <a:lnTo>
                    <a:pt x="626500" y="-4602"/>
                  </a:lnTo>
                  <a:lnTo>
                    <a:pt x="710500" y="-5388"/>
                  </a:lnTo>
                  <a:lnTo>
                    <a:pt x="794500" y="-854"/>
                  </a:lnTo>
                  <a:lnTo>
                    <a:pt x="878500" y="2921"/>
                  </a:lnTo>
                  <a:lnTo>
                    <a:pt x="962500" y="3930"/>
                  </a:lnTo>
                  <a:lnTo>
                    <a:pt x="1046500" y="1160"/>
                  </a:lnTo>
                  <a:lnTo>
                    <a:pt x="1122532" y="14801"/>
                  </a:lnTo>
                  <a:lnTo>
                    <a:pt x="1105407" y="97105"/>
                  </a:lnTo>
                  <a:lnTo>
                    <a:pt x="1083524" y="178220"/>
                  </a:lnTo>
                  <a:lnTo>
                    <a:pt x="1055586" y="257821"/>
                  </a:lnTo>
                  <a:lnTo>
                    <a:pt x="1027604" y="337410"/>
                  </a:lnTo>
                  <a:lnTo>
                    <a:pt x="1006122" y="418625"/>
                  </a:lnTo>
                  <a:lnTo>
                    <a:pt x="984550" y="484910"/>
                  </a:lnTo>
                  <a:lnTo>
                    <a:pt x="900550" y="491733"/>
                  </a:lnTo>
                  <a:lnTo>
                    <a:pt x="816550" y="493911"/>
                  </a:lnTo>
                  <a:lnTo>
                    <a:pt x="732550" y="493498"/>
                  </a:lnTo>
                  <a:lnTo>
                    <a:pt x="648550" y="492422"/>
                  </a:lnTo>
                  <a:lnTo>
                    <a:pt x="564550" y="491931"/>
                  </a:lnTo>
                  <a:lnTo>
                    <a:pt x="480550" y="490802"/>
                  </a:lnTo>
                  <a:lnTo>
                    <a:pt x="396550" y="485355"/>
                  </a:lnTo>
                  <a:lnTo>
                    <a:pt x="312550" y="478813"/>
                  </a:lnTo>
                  <a:lnTo>
                    <a:pt x="228550" y="477445"/>
                  </a:lnTo>
                  <a:lnTo>
                    <a:pt x="144550" y="480622"/>
                  </a:lnTo>
                  <a:lnTo>
                    <a:pt x="60550" y="487130"/>
                  </a:lnTo>
                  <a:lnTo>
                    <a:pt x="5935" y="462622"/>
                  </a:lnTo>
                  <a:lnTo>
                    <a:pt x="23680" y="380473"/>
                  </a:lnTo>
                  <a:lnTo>
                    <a:pt x="37132" y="297251"/>
                  </a:lnTo>
                  <a:lnTo>
                    <a:pt x="51951" y="214370"/>
                  </a:lnTo>
                  <a:lnTo>
                    <a:pt x="72855" y="133011"/>
                  </a:lnTo>
                  <a:lnTo>
                    <a:pt x="96220" y="52267"/>
                  </a:lnTo>
                  <a:lnTo>
                    <a:pt x="122500" y="0"/>
                  </a:lnTo>
                  <a:close/>
                </a:path>
              </a:pathLst>
            </a:custGeom>
            <a:solidFill>
              <a:srgbClr val="F56582"/>
            </a:solidFill>
            <a:ln w="420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51">
                  <a:solidFill>
                    <a:srgbClr val="FFFFFF"/>
                  </a:solidFill>
                  <a:latin typeface="STHeiti"/>
                </a:rPr>
                <a:t>黑科技</a:t>
              </a:r>
            </a:p>
          </p:txBody>
        </p:sp>
        <p:sp>
          <p:nvSpPr>
            <p:cNvPr id="167" name="SubTopic">
              <a:extLst>
                <a:ext uri="{FF2B5EF4-FFF2-40B4-BE49-F238E27FC236}">
                  <a16:creationId xmlns:a16="http://schemas.microsoft.com/office/drawing/2014/main" id="{ADF28F12-5264-5544-934B-1EA1B78E2644}"/>
                </a:ext>
              </a:extLst>
            </p:cNvPr>
            <p:cNvSpPr/>
            <p:nvPr/>
          </p:nvSpPr>
          <p:spPr>
            <a:xfrm>
              <a:off x="3688400" y="20480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展示</a:t>
              </a:r>
            </a:p>
          </p:txBody>
        </p:sp>
        <p:sp>
          <p:nvSpPr>
            <p:cNvPr id="168" name="SubTopic">
              <a:extLst>
                <a:ext uri="{FF2B5EF4-FFF2-40B4-BE49-F238E27FC236}">
                  <a16:creationId xmlns:a16="http://schemas.microsoft.com/office/drawing/2014/main" id="{F02442CF-62DC-C040-9D21-93DA04D98113}"/>
                </a:ext>
              </a:extLst>
            </p:cNvPr>
            <p:cNvSpPr/>
            <p:nvPr/>
          </p:nvSpPr>
          <p:spPr>
            <a:xfrm>
              <a:off x="3688400" y="40269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众筹</a:t>
              </a:r>
            </a:p>
          </p:txBody>
        </p:sp>
        <p:sp>
          <p:nvSpPr>
            <p:cNvPr id="169" name="SubTopic">
              <a:extLst>
                <a:ext uri="{FF2B5EF4-FFF2-40B4-BE49-F238E27FC236}">
                  <a16:creationId xmlns:a16="http://schemas.microsoft.com/office/drawing/2014/main" id="{35FDF89C-2F74-C746-A862-6D824C9893BE}"/>
                </a:ext>
              </a:extLst>
            </p:cNvPr>
            <p:cNvSpPr/>
            <p:nvPr/>
          </p:nvSpPr>
          <p:spPr>
            <a:xfrm>
              <a:off x="3688400" y="54661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发布</a:t>
              </a:r>
            </a:p>
          </p:txBody>
        </p:sp>
        <p:sp>
          <p:nvSpPr>
            <p:cNvPr id="170" name="SubTopic">
              <a:extLst>
                <a:ext uri="{FF2B5EF4-FFF2-40B4-BE49-F238E27FC236}">
                  <a16:creationId xmlns:a16="http://schemas.microsoft.com/office/drawing/2014/main" id="{CA98E6C2-B81F-E549-B6A0-F39295AD40F4}"/>
                </a:ext>
              </a:extLst>
            </p:cNvPr>
            <p:cNvSpPr/>
            <p:nvPr/>
          </p:nvSpPr>
          <p:spPr>
            <a:xfrm>
              <a:off x="4528400" y="1868164"/>
              <a:ext cx="560000" cy="238000"/>
            </a:xfrm>
            <a:custGeom>
              <a:avLst/>
              <a:gdLst>
                <a:gd name="rtl" fmla="*/ 42000 w 560000"/>
                <a:gd name="rtt" fmla="*/ 63000 h 238000"/>
                <a:gd name="rtr" fmla="*/ 532000 w 560000"/>
                <a:gd name="rtb" fmla="*/ 189000 h 238000"/>
              </a:gdLst>
              <a:ahLst/>
              <a:cxnLst/>
              <a:rect l="rtl" t="rtt" r="rtr" b="rtb"/>
              <a:pathLst>
                <a:path w="560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65388" y="28000"/>
                  </a:lnTo>
                  <a:lnTo>
                    <a:pt x="560854" y="112000"/>
                  </a:lnTo>
                  <a:lnTo>
                    <a:pt x="557079" y="196000"/>
                  </a:lnTo>
                  <a:lnTo>
                    <a:pt x="518000" y="234070"/>
                  </a:lnTo>
                  <a:lnTo>
                    <a:pt x="434000" y="236840"/>
                  </a:lnTo>
                  <a:lnTo>
                    <a:pt x="350000" y="243028"/>
                  </a:lnTo>
                  <a:lnTo>
                    <a:pt x="266000" y="246375"/>
                  </a:lnTo>
                  <a:lnTo>
                    <a:pt x="182000" y="244819"/>
                  </a:lnTo>
                  <a:lnTo>
                    <a:pt x="98000" y="237021"/>
                  </a:lnTo>
                  <a:lnTo>
                    <a:pt x="14000" y="229179"/>
                  </a:lnTo>
                  <a:lnTo>
                    <a:pt x="9965" y="168000"/>
                  </a:lnTo>
                  <a:lnTo>
                    <a:pt x="5090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现有的</a:t>
              </a:r>
            </a:p>
          </p:txBody>
        </p:sp>
        <p:sp>
          <p:nvSpPr>
            <p:cNvPr id="171" name="SubTopic">
              <a:extLst>
                <a:ext uri="{FF2B5EF4-FFF2-40B4-BE49-F238E27FC236}">
                  <a16:creationId xmlns:a16="http://schemas.microsoft.com/office/drawing/2014/main" id="{FF16E9CB-90A7-2441-AB1D-909383C73195}"/>
                </a:ext>
              </a:extLst>
            </p:cNvPr>
            <p:cNvSpPr/>
            <p:nvPr/>
          </p:nvSpPr>
          <p:spPr>
            <a:xfrm>
              <a:off x="4528400" y="36671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试验</a:t>
              </a:r>
            </a:p>
          </p:txBody>
        </p:sp>
        <p:sp>
          <p:nvSpPr>
            <p:cNvPr id="172" name="SubTopic">
              <a:extLst>
                <a:ext uri="{FF2B5EF4-FFF2-40B4-BE49-F238E27FC236}">
                  <a16:creationId xmlns:a16="http://schemas.microsoft.com/office/drawing/2014/main" id="{277A5316-8300-754A-9C80-1156F91CA31D}"/>
                </a:ext>
              </a:extLst>
            </p:cNvPr>
            <p:cNvSpPr/>
            <p:nvPr/>
          </p:nvSpPr>
          <p:spPr>
            <a:xfrm>
              <a:off x="5494400" y="4289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百度</a:t>
              </a:r>
            </a:p>
          </p:txBody>
        </p:sp>
        <p:sp>
          <p:nvSpPr>
            <p:cNvPr id="173" name="SubTopic">
              <a:extLst>
                <a:ext uri="{FF2B5EF4-FFF2-40B4-BE49-F238E27FC236}">
                  <a16:creationId xmlns:a16="http://schemas.microsoft.com/office/drawing/2014/main" id="{F48A8304-97CA-ED49-A906-03BB0DB20374}"/>
                </a:ext>
              </a:extLst>
            </p:cNvPr>
            <p:cNvSpPr/>
            <p:nvPr/>
          </p:nvSpPr>
          <p:spPr>
            <a:xfrm>
              <a:off x="5494400" y="7887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京东</a:t>
              </a:r>
            </a:p>
          </p:txBody>
        </p:sp>
        <p:sp>
          <p:nvSpPr>
            <p:cNvPr id="174" name="SubTopic">
              <a:extLst>
                <a:ext uri="{FF2B5EF4-FFF2-40B4-BE49-F238E27FC236}">
                  <a16:creationId xmlns:a16="http://schemas.microsoft.com/office/drawing/2014/main" id="{9F29CE41-5CDF-F649-A85D-570E548CF553}"/>
                </a:ext>
              </a:extLst>
            </p:cNvPr>
            <p:cNvSpPr/>
            <p:nvPr/>
          </p:nvSpPr>
          <p:spPr>
            <a:xfrm>
              <a:off x="5494400" y="1148564"/>
              <a:ext cx="686000" cy="238000"/>
            </a:xfrm>
            <a:custGeom>
              <a:avLst/>
              <a:gdLst>
                <a:gd name="rtl" fmla="*/ 42000 w 686000"/>
                <a:gd name="rtt" fmla="*/ 63000 h 238000"/>
                <a:gd name="rtr" fmla="*/ 658000 w 686000"/>
                <a:gd name="rtb" fmla="*/ 189000 h 238000"/>
              </a:gdLst>
              <a:ahLst/>
              <a:cxnLst/>
              <a:rect l="rtl" t="rtt" r="rtr" b="rtb"/>
              <a:pathLst>
                <a:path w="686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683079" y="70000"/>
                  </a:lnTo>
                  <a:lnTo>
                    <a:pt x="682070" y="154000"/>
                  </a:lnTo>
                  <a:lnTo>
                    <a:pt x="686000" y="236840"/>
                  </a:lnTo>
                  <a:lnTo>
                    <a:pt x="602000" y="243028"/>
                  </a:lnTo>
                  <a:lnTo>
                    <a:pt x="518000" y="246375"/>
                  </a:lnTo>
                  <a:lnTo>
                    <a:pt x="434000" y="244819"/>
                  </a:lnTo>
                  <a:lnTo>
                    <a:pt x="350000" y="237021"/>
                  </a:lnTo>
                  <a:lnTo>
                    <a:pt x="266000" y="229179"/>
                  </a:lnTo>
                  <a:lnTo>
                    <a:pt x="182000" y="228035"/>
                  </a:lnTo>
                  <a:lnTo>
                    <a:pt x="98000" y="232910"/>
                  </a:lnTo>
                  <a:lnTo>
                    <a:pt x="14000" y="239733"/>
                  </a:lnTo>
                  <a:lnTo>
                    <a:pt x="-3911" y="168000"/>
                  </a:lnTo>
                  <a:lnTo>
                    <a:pt x="-3498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深鉴科技</a:t>
              </a:r>
            </a:p>
          </p:txBody>
        </p:sp>
        <p:sp>
          <p:nvSpPr>
            <p:cNvPr id="175" name="SubTopic">
              <a:extLst>
                <a:ext uri="{FF2B5EF4-FFF2-40B4-BE49-F238E27FC236}">
                  <a16:creationId xmlns:a16="http://schemas.microsoft.com/office/drawing/2014/main" id="{2B611D98-4F0C-E148-9F85-3346648EDB2E}"/>
                </a:ext>
              </a:extLst>
            </p:cNvPr>
            <p:cNvSpPr/>
            <p:nvPr/>
          </p:nvSpPr>
          <p:spPr>
            <a:xfrm>
              <a:off x="5494400" y="1508364"/>
              <a:ext cx="686000" cy="238000"/>
            </a:xfrm>
            <a:custGeom>
              <a:avLst/>
              <a:gdLst>
                <a:gd name="rtl" fmla="*/ 42000 w 686000"/>
                <a:gd name="rtt" fmla="*/ 63000 h 238000"/>
                <a:gd name="rtr" fmla="*/ 658000 w 686000"/>
                <a:gd name="rtb" fmla="*/ 189000 h 238000"/>
              </a:gdLst>
              <a:ahLst/>
              <a:cxnLst/>
              <a:rect l="rtl" t="rtt" r="rtr" b="rtb"/>
              <a:pathLst>
                <a:path w="686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683079" y="70000"/>
                  </a:lnTo>
                  <a:lnTo>
                    <a:pt x="682070" y="154000"/>
                  </a:lnTo>
                  <a:lnTo>
                    <a:pt x="686000" y="236840"/>
                  </a:lnTo>
                  <a:lnTo>
                    <a:pt x="602000" y="243028"/>
                  </a:lnTo>
                  <a:lnTo>
                    <a:pt x="518000" y="246375"/>
                  </a:lnTo>
                  <a:lnTo>
                    <a:pt x="434000" y="244819"/>
                  </a:lnTo>
                  <a:lnTo>
                    <a:pt x="350000" y="237021"/>
                  </a:lnTo>
                  <a:lnTo>
                    <a:pt x="266000" y="229179"/>
                  </a:lnTo>
                  <a:lnTo>
                    <a:pt x="182000" y="228035"/>
                  </a:lnTo>
                  <a:lnTo>
                    <a:pt x="98000" y="232910"/>
                  </a:lnTo>
                  <a:lnTo>
                    <a:pt x="14000" y="239733"/>
                  </a:lnTo>
                  <a:lnTo>
                    <a:pt x="-3911" y="168000"/>
                  </a:lnTo>
                  <a:lnTo>
                    <a:pt x="-3498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寻球科技</a:t>
              </a:r>
            </a:p>
          </p:txBody>
        </p:sp>
        <p:sp>
          <p:nvSpPr>
            <p:cNvPr id="176" name="SubTopic">
              <a:extLst>
                <a:ext uri="{FF2B5EF4-FFF2-40B4-BE49-F238E27FC236}">
                  <a16:creationId xmlns:a16="http://schemas.microsoft.com/office/drawing/2014/main" id="{6C2EE364-4F4C-9F44-95DF-B71839D07C4D}"/>
                </a:ext>
              </a:extLst>
            </p:cNvPr>
            <p:cNvSpPr/>
            <p:nvPr/>
          </p:nvSpPr>
          <p:spPr>
            <a:xfrm>
              <a:off x="5494400" y="18681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谷歌</a:t>
              </a:r>
            </a:p>
          </p:txBody>
        </p:sp>
        <p:sp>
          <p:nvSpPr>
            <p:cNvPr id="177" name="SubTopic">
              <a:extLst>
                <a:ext uri="{FF2B5EF4-FFF2-40B4-BE49-F238E27FC236}">
                  <a16:creationId xmlns:a16="http://schemas.microsoft.com/office/drawing/2014/main" id="{8B2E7399-77E0-444D-9C2A-B8B8A2028DF4}"/>
                </a:ext>
              </a:extLst>
            </p:cNvPr>
            <p:cNvSpPr/>
            <p:nvPr/>
          </p:nvSpPr>
          <p:spPr>
            <a:xfrm>
              <a:off x="5494400" y="2227964"/>
              <a:ext cx="420000" cy="238000"/>
            </a:xfrm>
            <a:custGeom>
              <a:avLst/>
              <a:gdLst>
                <a:gd name="rtl" fmla="*/ 42000 w 420000"/>
                <a:gd name="rtt" fmla="*/ 63000 h 238000"/>
                <a:gd name="rtr" fmla="*/ 392000 w 420000"/>
                <a:gd name="rtb" fmla="*/ 189000 h 238000"/>
              </a:gdLst>
              <a:ahLst/>
              <a:cxnLst/>
              <a:rect l="rtl" t="rtt" r="rtr" b="rtb"/>
              <a:pathLst>
                <a:path w="420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173" y="0"/>
                  </a:lnTo>
                  <a:lnTo>
                    <a:pt x="424602" y="84000"/>
                  </a:lnTo>
                  <a:lnTo>
                    <a:pt x="425388" y="168000"/>
                  </a:lnTo>
                  <a:lnTo>
                    <a:pt x="406000" y="238854"/>
                  </a:lnTo>
                  <a:lnTo>
                    <a:pt x="322000" y="235079"/>
                  </a:lnTo>
                  <a:lnTo>
                    <a:pt x="238000" y="234070"/>
                  </a:lnTo>
                  <a:lnTo>
                    <a:pt x="154000" y="236840"/>
                  </a:lnTo>
                  <a:lnTo>
                    <a:pt x="70000" y="243028"/>
                  </a:lnTo>
                  <a:lnTo>
                    <a:pt x="-8375" y="224000"/>
                  </a:lnTo>
                  <a:lnTo>
                    <a:pt x="-6819" y="140000"/>
                  </a:lnTo>
                  <a:lnTo>
                    <a:pt x="979" y="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BAT</a:t>
              </a:r>
            </a:p>
          </p:txBody>
        </p:sp>
        <p:sp>
          <p:nvSpPr>
            <p:cNvPr id="178" name="SubTopic">
              <a:extLst>
                <a:ext uri="{FF2B5EF4-FFF2-40B4-BE49-F238E27FC236}">
                  <a16:creationId xmlns:a16="http://schemas.microsoft.com/office/drawing/2014/main" id="{2497771E-C4FD-0A43-A186-DD86085F0C23}"/>
                </a:ext>
              </a:extLst>
            </p:cNvPr>
            <p:cNvSpPr/>
            <p:nvPr/>
          </p:nvSpPr>
          <p:spPr>
            <a:xfrm>
              <a:off x="5494400" y="25877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苹果</a:t>
              </a:r>
            </a:p>
          </p:txBody>
        </p:sp>
        <p:sp>
          <p:nvSpPr>
            <p:cNvPr id="179" name="SubTopic">
              <a:extLst>
                <a:ext uri="{FF2B5EF4-FFF2-40B4-BE49-F238E27FC236}">
                  <a16:creationId xmlns:a16="http://schemas.microsoft.com/office/drawing/2014/main" id="{7344044B-5C7B-6D4B-9AC3-3C159428604C}"/>
                </a:ext>
              </a:extLst>
            </p:cNvPr>
            <p:cNvSpPr/>
            <p:nvPr/>
          </p:nvSpPr>
          <p:spPr>
            <a:xfrm>
              <a:off x="5494400" y="29475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小米</a:t>
              </a:r>
            </a:p>
          </p:txBody>
        </p:sp>
        <p:sp>
          <p:nvSpPr>
            <p:cNvPr id="180" name="SubTopic">
              <a:extLst>
                <a:ext uri="{FF2B5EF4-FFF2-40B4-BE49-F238E27FC236}">
                  <a16:creationId xmlns:a16="http://schemas.microsoft.com/office/drawing/2014/main" id="{2C8A0F02-32F9-AB46-BD0B-176A19094197}"/>
                </a:ext>
              </a:extLst>
            </p:cNvPr>
            <p:cNvSpPr/>
            <p:nvPr/>
          </p:nvSpPr>
          <p:spPr>
            <a:xfrm>
              <a:off x="5494400" y="3307364"/>
              <a:ext cx="686000" cy="238000"/>
            </a:xfrm>
            <a:custGeom>
              <a:avLst/>
              <a:gdLst>
                <a:gd name="rtl" fmla="*/ 42000 w 686000"/>
                <a:gd name="rtt" fmla="*/ 63000 h 238000"/>
                <a:gd name="rtr" fmla="*/ 658000 w 686000"/>
                <a:gd name="rtb" fmla="*/ 189000 h 238000"/>
              </a:gdLst>
              <a:ahLst/>
              <a:cxnLst/>
              <a:rect l="rtl" t="rtt" r="rtr" b="rtb"/>
              <a:pathLst>
                <a:path w="686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683079" y="70000"/>
                  </a:lnTo>
                  <a:lnTo>
                    <a:pt x="682070" y="154000"/>
                  </a:lnTo>
                  <a:lnTo>
                    <a:pt x="686000" y="236840"/>
                  </a:lnTo>
                  <a:lnTo>
                    <a:pt x="602000" y="243028"/>
                  </a:lnTo>
                  <a:lnTo>
                    <a:pt x="518000" y="246375"/>
                  </a:lnTo>
                  <a:lnTo>
                    <a:pt x="434000" y="244819"/>
                  </a:lnTo>
                  <a:lnTo>
                    <a:pt x="350000" y="237021"/>
                  </a:lnTo>
                  <a:lnTo>
                    <a:pt x="266000" y="229179"/>
                  </a:lnTo>
                  <a:lnTo>
                    <a:pt x="182000" y="228035"/>
                  </a:lnTo>
                  <a:lnTo>
                    <a:pt x="98000" y="232910"/>
                  </a:lnTo>
                  <a:lnTo>
                    <a:pt x="14000" y="239733"/>
                  </a:lnTo>
                  <a:lnTo>
                    <a:pt x="-3911" y="168000"/>
                  </a:lnTo>
                  <a:lnTo>
                    <a:pt x="-3498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紫光集团</a:t>
              </a:r>
            </a:p>
          </p:txBody>
        </p:sp>
        <p:sp>
          <p:nvSpPr>
            <p:cNvPr id="181" name="SubTopic">
              <a:extLst>
                <a:ext uri="{FF2B5EF4-FFF2-40B4-BE49-F238E27FC236}">
                  <a16:creationId xmlns:a16="http://schemas.microsoft.com/office/drawing/2014/main" id="{614701C0-45FD-2546-95BA-A9F533F1BF4F}"/>
                </a:ext>
              </a:extLst>
            </p:cNvPr>
            <p:cNvSpPr/>
            <p:nvPr/>
          </p:nvSpPr>
          <p:spPr>
            <a:xfrm>
              <a:off x="4528400" y="40269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生产</a:t>
              </a:r>
            </a:p>
          </p:txBody>
        </p:sp>
        <p:sp>
          <p:nvSpPr>
            <p:cNvPr id="182" name="SubTopic">
              <a:extLst>
                <a:ext uri="{FF2B5EF4-FFF2-40B4-BE49-F238E27FC236}">
                  <a16:creationId xmlns:a16="http://schemas.microsoft.com/office/drawing/2014/main" id="{7F8E65A1-4AEC-624F-B2EA-7F2ED7F6071D}"/>
                </a:ext>
              </a:extLst>
            </p:cNvPr>
            <p:cNvSpPr/>
            <p:nvPr/>
          </p:nvSpPr>
          <p:spPr>
            <a:xfrm>
              <a:off x="3688400" y="4566664"/>
              <a:ext cx="686000" cy="238000"/>
            </a:xfrm>
            <a:custGeom>
              <a:avLst/>
              <a:gdLst>
                <a:gd name="rtl" fmla="*/ 42000 w 686000"/>
                <a:gd name="rtt" fmla="*/ 63000 h 238000"/>
                <a:gd name="rtr" fmla="*/ 658000 w 686000"/>
                <a:gd name="rtb" fmla="*/ 189000 h 238000"/>
              </a:gdLst>
              <a:ahLst/>
              <a:cxnLst/>
              <a:rect l="rtl" t="rtt" r="rtr" b="rtb"/>
              <a:pathLst>
                <a:path w="686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683079" y="70000"/>
                  </a:lnTo>
                  <a:lnTo>
                    <a:pt x="682070" y="154000"/>
                  </a:lnTo>
                  <a:lnTo>
                    <a:pt x="686000" y="236840"/>
                  </a:lnTo>
                  <a:lnTo>
                    <a:pt x="602000" y="243028"/>
                  </a:lnTo>
                  <a:lnTo>
                    <a:pt x="518000" y="246375"/>
                  </a:lnTo>
                  <a:lnTo>
                    <a:pt x="434000" y="244819"/>
                  </a:lnTo>
                  <a:lnTo>
                    <a:pt x="350000" y="237021"/>
                  </a:lnTo>
                  <a:lnTo>
                    <a:pt x="266000" y="229179"/>
                  </a:lnTo>
                  <a:lnTo>
                    <a:pt x="182000" y="228035"/>
                  </a:lnTo>
                  <a:lnTo>
                    <a:pt x="98000" y="232910"/>
                  </a:lnTo>
                  <a:lnTo>
                    <a:pt x="14000" y="239733"/>
                  </a:lnTo>
                  <a:lnTo>
                    <a:pt x="-3911" y="168000"/>
                  </a:lnTo>
                  <a:lnTo>
                    <a:pt x="-3498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269">
                  <a:solidFill>
                    <a:srgbClr val="FFFFFF"/>
                  </a:solidFill>
                  <a:latin typeface="STSong"/>
                </a:rPr>
                <a:t>举办比赛</a:t>
              </a:r>
            </a:p>
          </p:txBody>
        </p:sp>
        <p:sp>
          <p:nvSpPr>
            <p:cNvPr id="183" name="SubTopic">
              <a:extLst>
                <a:ext uri="{FF2B5EF4-FFF2-40B4-BE49-F238E27FC236}">
                  <a16:creationId xmlns:a16="http://schemas.microsoft.com/office/drawing/2014/main" id="{F39351EB-2DE4-F84A-BF2F-E4BF8797A0F0}"/>
                </a:ext>
              </a:extLst>
            </p:cNvPr>
            <p:cNvSpPr/>
            <p:nvPr/>
          </p:nvSpPr>
          <p:spPr>
            <a:xfrm>
              <a:off x="4780400" y="4386764"/>
              <a:ext cx="2198000" cy="238000"/>
            </a:xfrm>
            <a:custGeom>
              <a:avLst/>
              <a:gdLst>
                <a:gd name="rtl" fmla="*/ 42000 w 2198000"/>
                <a:gd name="rtt" fmla="*/ 63000 h 238000"/>
                <a:gd name="rtr" fmla="*/ 2170000 w 2198000"/>
                <a:gd name="rtb" fmla="*/ 189000 h 238000"/>
              </a:gdLst>
              <a:ahLst/>
              <a:cxnLst/>
              <a:rect l="rtl" t="rtt" r="rtr" b="rtb"/>
              <a:pathLst>
                <a:path w="2198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756000" y="2921"/>
                  </a:lnTo>
                  <a:lnTo>
                    <a:pt x="840000" y="3930"/>
                  </a:lnTo>
                  <a:lnTo>
                    <a:pt x="924000" y="1160"/>
                  </a:lnTo>
                  <a:lnTo>
                    <a:pt x="1008000" y="-5028"/>
                  </a:lnTo>
                  <a:lnTo>
                    <a:pt x="1092000" y="-8375"/>
                  </a:lnTo>
                  <a:lnTo>
                    <a:pt x="1176000" y="-6819"/>
                  </a:lnTo>
                  <a:lnTo>
                    <a:pt x="1260000" y="979"/>
                  </a:lnTo>
                  <a:lnTo>
                    <a:pt x="1344000" y="8821"/>
                  </a:lnTo>
                  <a:lnTo>
                    <a:pt x="1428000" y="9965"/>
                  </a:lnTo>
                  <a:lnTo>
                    <a:pt x="1512000" y="5090"/>
                  </a:lnTo>
                  <a:lnTo>
                    <a:pt x="1596000" y="-1733"/>
                  </a:lnTo>
                  <a:lnTo>
                    <a:pt x="1680000" y="-3911"/>
                  </a:lnTo>
                  <a:lnTo>
                    <a:pt x="1764000" y="-3498"/>
                  </a:lnTo>
                  <a:lnTo>
                    <a:pt x="1848000" y="-2422"/>
                  </a:lnTo>
                  <a:lnTo>
                    <a:pt x="1932000" y="-1931"/>
                  </a:lnTo>
                  <a:lnTo>
                    <a:pt x="2016000" y="-802"/>
                  </a:lnTo>
                  <a:lnTo>
                    <a:pt x="2100000" y="4645"/>
                  </a:lnTo>
                  <a:lnTo>
                    <a:pt x="2184000" y="11187"/>
                  </a:lnTo>
                  <a:lnTo>
                    <a:pt x="2185445" y="70000"/>
                  </a:lnTo>
                  <a:lnTo>
                    <a:pt x="2188622" y="154000"/>
                  </a:lnTo>
                  <a:lnTo>
                    <a:pt x="2198000" y="235130"/>
                  </a:lnTo>
                  <a:lnTo>
                    <a:pt x="2114000" y="238882"/>
                  </a:lnTo>
                  <a:lnTo>
                    <a:pt x="2030000" y="241591"/>
                  </a:lnTo>
                  <a:lnTo>
                    <a:pt x="1946000" y="248725"/>
                  </a:lnTo>
                  <a:lnTo>
                    <a:pt x="1862000" y="254451"/>
                  </a:lnTo>
                  <a:lnTo>
                    <a:pt x="1778000" y="253903"/>
                  </a:lnTo>
                  <a:lnTo>
                    <a:pt x="1694000" y="250819"/>
                  </a:lnTo>
                  <a:lnTo>
                    <a:pt x="1610000" y="247434"/>
                  </a:lnTo>
                  <a:lnTo>
                    <a:pt x="1526000" y="246083"/>
                  </a:lnTo>
                  <a:lnTo>
                    <a:pt x="1442000" y="238492"/>
                  </a:lnTo>
                  <a:lnTo>
                    <a:pt x="1358000" y="228927"/>
                  </a:lnTo>
                  <a:lnTo>
                    <a:pt x="1274000" y="224809"/>
                  </a:lnTo>
                  <a:lnTo>
                    <a:pt x="1190000" y="225245"/>
                  </a:lnTo>
                  <a:lnTo>
                    <a:pt x="1106000" y="227190"/>
                  </a:lnTo>
                  <a:lnTo>
                    <a:pt x="1022000" y="230273"/>
                  </a:lnTo>
                  <a:lnTo>
                    <a:pt x="938000" y="230615"/>
                  </a:lnTo>
                  <a:lnTo>
                    <a:pt x="854000" y="231749"/>
                  </a:lnTo>
                  <a:lnTo>
                    <a:pt x="770000" y="235866"/>
                  </a:lnTo>
                  <a:lnTo>
                    <a:pt x="686000" y="237709"/>
                  </a:lnTo>
                  <a:lnTo>
                    <a:pt x="602000" y="240375"/>
                  </a:lnTo>
                  <a:lnTo>
                    <a:pt x="518000" y="246386"/>
                  </a:lnTo>
                  <a:lnTo>
                    <a:pt x="434000" y="249512"/>
                  </a:lnTo>
                  <a:lnTo>
                    <a:pt x="350000" y="248991"/>
                  </a:lnTo>
                  <a:lnTo>
                    <a:pt x="266000" y="247705"/>
                  </a:lnTo>
                  <a:lnTo>
                    <a:pt x="182000" y="247333"/>
                  </a:lnTo>
                  <a:lnTo>
                    <a:pt x="98000" y="245832"/>
                  </a:lnTo>
                  <a:lnTo>
                    <a:pt x="14000" y="239741"/>
                  </a:lnTo>
                  <a:lnTo>
                    <a:pt x="2479" y="168000"/>
                  </a:lnTo>
                  <a:lnTo>
                    <a:pt x="3012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人机互动，如：机器人和人比赛空翻</a:t>
              </a:r>
            </a:p>
          </p:txBody>
        </p:sp>
        <p:sp>
          <p:nvSpPr>
            <p:cNvPr id="184" name="SubTopic">
              <a:extLst>
                <a:ext uri="{FF2B5EF4-FFF2-40B4-BE49-F238E27FC236}">
                  <a16:creationId xmlns:a16="http://schemas.microsoft.com/office/drawing/2014/main" id="{3D898FD0-D7C6-0B42-BFF9-556A4298FA0F}"/>
                </a:ext>
              </a:extLst>
            </p:cNvPr>
            <p:cNvSpPr/>
            <p:nvPr/>
          </p:nvSpPr>
          <p:spPr>
            <a:xfrm>
              <a:off x="4780400" y="4746564"/>
              <a:ext cx="434000" cy="238000"/>
            </a:xfrm>
            <a:custGeom>
              <a:avLst/>
              <a:gdLst>
                <a:gd name="rtl" fmla="*/ 42000 w 434000"/>
                <a:gd name="rtt" fmla="*/ 63000 h 238000"/>
                <a:gd name="rtr" fmla="*/ 406000 w 434000"/>
                <a:gd name="rtb" fmla="*/ 189000 h 238000"/>
              </a:gdLst>
              <a:ahLst/>
              <a:cxnLst/>
              <a:rect l="rtl" t="rtt" r="rtr" b="rtb"/>
              <a:pathLst>
                <a:path w="434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438602" y="70000"/>
                  </a:lnTo>
                  <a:lnTo>
                    <a:pt x="439388" y="154000"/>
                  </a:lnTo>
                  <a:lnTo>
                    <a:pt x="434000" y="238854"/>
                  </a:lnTo>
                  <a:lnTo>
                    <a:pt x="350000" y="235079"/>
                  </a:lnTo>
                  <a:lnTo>
                    <a:pt x="266000" y="234070"/>
                  </a:lnTo>
                  <a:lnTo>
                    <a:pt x="182000" y="236840"/>
                  </a:lnTo>
                  <a:lnTo>
                    <a:pt x="98000" y="243028"/>
                  </a:lnTo>
                  <a:lnTo>
                    <a:pt x="14000" y="246375"/>
                  </a:lnTo>
                  <a:lnTo>
                    <a:pt x="-6819" y="168000"/>
                  </a:lnTo>
                  <a:lnTo>
                    <a:pt x="979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三创</a:t>
              </a:r>
            </a:p>
          </p:txBody>
        </p:sp>
        <p:sp>
          <p:nvSpPr>
            <p:cNvPr id="185" name="SubTopic">
              <a:extLst>
                <a:ext uri="{FF2B5EF4-FFF2-40B4-BE49-F238E27FC236}">
                  <a16:creationId xmlns:a16="http://schemas.microsoft.com/office/drawing/2014/main" id="{D840FF53-DDCB-3846-8D3F-9C85C68581BE}"/>
                </a:ext>
              </a:extLst>
            </p:cNvPr>
            <p:cNvSpPr/>
            <p:nvPr/>
          </p:nvSpPr>
          <p:spPr>
            <a:xfrm>
              <a:off x="4528400" y="5106364"/>
              <a:ext cx="938000" cy="238000"/>
            </a:xfrm>
            <a:custGeom>
              <a:avLst/>
              <a:gdLst>
                <a:gd name="rtl" fmla="*/ 42000 w 938000"/>
                <a:gd name="rtt" fmla="*/ 63000 h 238000"/>
                <a:gd name="rtr" fmla="*/ 910000 w 938000"/>
                <a:gd name="rtb" fmla="*/ 189000 h 238000"/>
              </a:gdLst>
              <a:ahLst/>
              <a:cxnLst/>
              <a:rect l="rtl" t="rtt" r="rtr" b="rtb"/>
              <a:pathLst>
                <a:path w="938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756000" y="2921"/>
                  </a:lnTo>
                  <a:lnTo>
                    <a:pt x="840000" y="3930"/>
                  </a:lnTo>
                  <a:lnTo>
                    <a:pt x="924000" y="1160"/>
                  </a:lnTo>
                  <a:lnTo>
                    <a:pt x="943028" y="70000"/>
                  </a:lnTo>
                  <a:lnTo>
                    <a:pt x="946375" y="154000"/>
                  </a:lnTo>
                  <a:lnTo>
                    <a:pt x="938000" y="244819"/>
                  </a:lnTo>
                  <a:lnTo>
                    <a:pt x="854000" y="237021"/>
                  </a:lnTo>
                  <a:lnTo>
                    <a:pt x="770000" y="229179"/>
                  </a:lnTo>
                  <a:lnTo>
                    <a:pt x="686000" y="228035"/>
                  </a:lnTo>
                  <a:lnTo>
                    <a:pt x="602000" y="232910"/>
                  </a:lnTo>
                  <a:lnTo>
                    <a:pt x="518000" y="239733"/>
                  </a:lnTo>
                  <a:lnTo>
                    <a:pt x="434000" y="241911"/>
                  </a:lnTo>
                  <a:lnTo>
                    <a:pt x="350000" y="241498"/>
                  </a:lnTo>
                  <a:lnTo>
                    <a:pt x="266000" y="240422"/>
                  </a:lnTo>
                  <a:lnTo>
                    <a:pt x="182000" y="239931"/>
                  </a:lnTo>
                  <a:lnTo>
                    <a:pt x="98000" y="238802"/>
                  </a:lnTo>
                  <a:lnTo>
                    <a:pt x="14000" y="233355"/>
                  </a:lnTo>
                  <a:lnTo>
                    <a:pt x="11187" y="168000"/>
                  </a:lnTo>
                  <a:lnTo>
                    <a:pt x="12555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内部产品发布</a:t>
              </a:r>
            </a:p>
          </p:txBody>
        </p:sp>
        <p:sp>
          <p:nvSpPr>
            <p:cNvPr id="186" name="SubTopic">
              <a:extLst>
                <a:ext uri="{FF2B5EF4-FFF2-40B4-BE49-F238E27FC236}">
                  <a16:creationId xmlns:a16="http://schemas.microsoft.com/office/drawing/2014/main" id="{757F71C3-2141-4A43-B47E-C9557A0AD998}"/>
                </a:ext>
              </a:extLst>
            </p:cNvPr>
            <p:cNvSpPr/>
            <p:nvPr/>
          </p:nvSpPr>
          <p:spPr>
            <a:xfrm>
              <a:off x="4528400" y="5466164"/>
              <a:ext cx="686000" cy="238000"/>
            </a:xfrm>
            <a:custGeom>
              <a:avLst/>
              <a:gdLst>
                <a:gd name="rtl" fmla="*/ 42000 w 686000"/>
                <a:gd name="rtt" fmla="*/ 63000 h 238000"/>
                <a:gd name="rtr" fmla="*/ 658000 w 686000"/>
                <a:gd name="rtb" fmla="*/ 189000 h 238000"/>
              </a:gdLst>
              <a:ahLst/>
              <a:cxnLst/>
              <a:rect l="rtl" t="rtt" r="rtr" b="rtb"/>
              <a:pathLst>
                <a:path w="686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683079" y="70000"/>
                  </a:lnTo>
                  <a:lnTo>
                    <a:pt x="682070" y="154000"/>
                  </a:lnTo>
                  <a:lnTo>
                    <a:pt x="686000" y="236840"/>
                  </a:lnTo>
                  <a:lnTo>
                    <a:pt x="602000" y="243028"/>
                  </a:lnTo>
                  <a:lnTo>
                    <a:pt x="518000" y="246375"/>
                  </a:lnTo>
                  <a:lnTo>
                    <a:pt x="434000" y="244819"/>
                  </a:lnTo>
                  <a:lnTo>
                    <a:pt x="350000" y="237021"/>
                  </a:lnTo>
                  <a:lnTo>
                    <a:pt x="266000" y="229179"/>
                  </a:lnTo>
                  <a:lnTo>
                    <a:pt x="182000" y="228035"/>
                  </a:lnTo>
                  <a:lnTo>
                    <a:pt x="98000" y="232910"/>
                  </a:lnTo>
                  <a:lnTo>
                    <a:pt x="14000" y="239733"/>
                  </a:lnTo>
                  <a:lnTo>
                    <a:pt x="-3911" y="168000"/>
                  </a:lnTo>
                  <a:lnTo>
                    <a:pt x="-3498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新书发布</a:t>
              </a:r>
            </a:p>
          </p:txBody>
        </p:sp>
        <p:sp>
          <p:nvSpPr>
            <p:cNvPr id="187" name="SubTopic">
              <a:extLst>
                <a:ext uri="{FF2B5EF4-FFF2-40B4-BE49-F238E27FC236}">
                  <a16:creationId xmlns:a16="http://schemas.microsoft.com/office/drawing/2014/main" id="{AA2FA516-8505-214E-BDC0-AF1FD93B364D}"/>
                </a:ext>
              </a:extLst>
            </p:cNvPr>
            <p:cNvSpPr/>
            <p:nvPr/>
          </p:nvSpPr>
          <p:spPr>
            <a:xfrm>
              <a:off x="4528400" y="5825964"/>
              <a:ext cx="1190000" cy="238000"/>
            </a:xfrm>
            <a:custGeom>
              <a:avLst/>
              <a:gdLst>
                <a:gd name="rtl" fmla="*/ 42000 w 1190000"/>
                <a:gd name="rtt" fmla="*/ 63000 h 238000"/>
                <a:gd name="rtr" fmla="*/ 1162000 w 1190000"/>
                <a:gd name="rtb" fmla="*/ 189000 h 238000"/>
              </a:gdLst>
              <a:ahLst/>
              <a:cxnLst/>
              <a:rect l="rtl" t="rtt" r="rtr" b="rtb"/>
              <a:pathLst>
                <a:path w="1190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756000" y="2921"/>
                  </a:lnTo>
                  <a:lnTo>
                    <a:pt x="840000" y="3930"/>
                  </a:lnTo>
                  <a:lnTo>
                    <a:pt x="924000" y="1160"/>
                  </a:lnTo>
                  <a:lnTo>
                    <a:pt x="1008000" y="-5028"/>
                  </a:lnTo>
                  <a:lnTo>
                    <a:pt x="1092000" y="-8375"/>
                  </a:lnTo>
                  <a:lnTo>
                    <a:pt x="1176000" y="-6819"/>
                  </a:lnTo>
                  <a:lnTo>
                    <a:pt x="1189021" y="70000"/>
                  </a:lnTo>
                  <a:lnTo>
                    <a:pt x="1181179" y="154000"/>
                  </a:lnTo>
                  <a:lnTo>
                    <a:pt x="1190000" y="228035"/>
                  </a:lnTo>
                  <a:lnTo>
                    <a:pt x="1106000" y="232910"/>
                  </a:lnTo>
                  <a:lnTo>
                    <a:pt x="1022000" y="239733"/>
                  </a:lnTo>
                  <a:lnTo>
                    <a:pt x="938000" y="241911"/>
                  </a:lnTo>
                  <a:lnTo>
                    <a:pt x="854000" y="241498"/>
                  </a:lnTo>
                  <a:lnTo>
                    <a:pt x="770000" y="240422"/>
                  </a:lnTo>
                  <a:lnTo>
                    <a:pt x="686000" y="239931"/>
                  </a:lnTo>
                  <a:lnTo>
                    <a:pt x="602000" y="238802"/>
                  </a:lnTo>
                  <a:lnTo>
                    <a:pt x="518000" y="233355"/>
                  </a:lnTo>
                  <a:lnTo>
                    <a:pt x="434000" y="226813"/>
                  </a:lnTo>
                  <a:lnTo>
                    <a:pt x="350000" y="225445"/>
                  </a:lnTo>
                  <a:lnTo>
                    <a:pt x="266000" y="228622"/>
                  </a:lnTo>
                  <a:lnTo>
                    <a:pt x="182000" y="235130"/>
                  </a:lnTo>
                  <a:lnTo>
                    <a:pt x="98000" y="238882"/>
                  </a:lnTo>
                  <a:lnTo>
                    <a:pt x="14000" y="241591"/>
                  </a:lnTo>
                  <a:lnTo>
                    <a:pt x="-10725" y="168000"/>
                  </a:lnTo>
                  <a:lnTo>
                    <a:pt x="-16451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外界产品项目发布</a:t>
              </a:r>
            </a:p>
          </p:txBody>
        </p:sp>
        <p:sp>
          <p:nvSpPr>
            <p:cNvPr id="188" name="SubTopic">
              <a:extLst>
                <a:ext uri="{FF2B5EF4-FFF2-40B4-BE49-F238E27FC236}">
                  <a16:creationId xmlns:a16="http://schemas.microsoft.com/office/drawing/2014/main" id="{51762E69-8602-834F-B7E6-D23AC3CD5CC5}"/>
                </a:ext>
              </a:extLst>
            </p:cNvPr>
            <p:cNvSpPr/>
            <p:nvPr/>
          </p:nvSpPr>
          <p:spPr>
            <a:xfrm>
              <a:off x="3688400" y="6185764"/>
              <a:ext cx="938000" cy="238000"/>
            </a:xfrm>
            <a:custGeom>
              <a:avLst/>
              <a:gdLst>
                <a:gd name="rtl" fmla="*/ 42000 w 938000"/>
                <a:gd name="rtt" fmla="*/ 63000 h 238000"/>
                <a:gd name="rtr" fmla="*/ 910000 w 938000"/>
                <a:gd name="rtb" fmla="*/ 189000 h 238000"/>
              </a:gdLst>
              <a:ahLst/>
              <a:cxnLst/>
              <a:rect l="rtl" t="rtt" r="rtr" b="rtb"/>
              <a:pathLst>
                <a:path w="938000" h="238000">
                  <a:moveTo>
                    <a:pt x="0" y="0"/>
                  </a:moveTo>
                  <a:lnTo>
                    <a:pt x="84000" y="4983"/>
                  </a:lnTo>
                  <a:lnTo>
                    <a:pt x="168000" y="4414"/>
                  </a:lnTo>
                  <a:lnTo>
                    <a:pt x="252000" y="3366"/>
                  </a:lnTo>
                  <a:lnTo>
                    <a:pt x="336000" y="2884"/>
                  </a:lnTo>
                  <a:lnTo>
                    <a:pt x="420000" y="-173"/>
                  </a:lnTo>
                  <a:lnTo>
                    <a:pt x="504000" y="-4602"/>
                  </a:lnTo>
                  <a:lnTo>
                    <a:pt x="588000" y="-5388"/>
                  </a:lnTo>
                  <a:lnTo>
                    <a:pt x="672000" y="-854"/>
                  </a:lnTo>
                  <a:lnTo>
                    <a:pt x="756000" y="2921"/>
                  </a:lnTo>
                  <a:lnTo>
                    <a:pt x="840000" y="3930"/>
                  </a:lnTo>
                  <a:lnTo>
                    <a:pt x="924000" y="1160"/>
                  </a:lnTo>
                  <a:lnTo>
                    <a:pt x="943028" y="70000"/>
                  </a:lnTo>
                  <a:lnTo>
                    <a:pt x="946375" y="154000"/>
                  </a:lnTo>
                  <a:lnTo>
                    <a:pt x="938000" y="244819"/>
                  </a:lnTo>
                  <a:lnTo>
                    <a:pt x="854000" y="237021"/>
                  </a:lnTo>
                  <a:lnTo>
                    <a:pt x="770000" y="229179"/>
                  </a:lnTo>
                  <a:lnTo>
                    <a:pt x="686000" y="228035"/>
                  </a:lnTo>
                  <a:lnTo>
                    <a:pt x="602000" y="232910"/>
                  </a:lnTo>
                  <a:lnTo>
                    <a:pt x="518000" y="239733"/>
                  </a:lnTo>
                  <a:lnTo>
                    <a:pt x="434000" y="241911"/>
                  </a:lnTo>
                  <a:lnTo>
                    <a:pt x="350000" y="241498"/>
                  </a:lnTo>
                  <a:lnTo>
                    <a:pt x="266000" y="240422"/>
                  </a:lnTo>
                  <a:lnTo>
                    <a:pt x="182000" y="239931"/>
                  </a:lnTo>
                  <a:lnTo>
                    <a:pt x="98000" y="238802"/>
                  </a:lnTo>
                  <a:lnTo>
                    <a:pt x="14000" y="233355"/>
                  </a:lnTo>
                  <a:lnTo>
                    <a:pt x="11187" y="168000"/>
                  </a:lnTo>
                  <a:lnTo>
                    <a:pt x="12555" y="8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42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269">
                  <a:solidFill>
                    <a:srgbClr val="FFFFFF"/>
                  </a:solidFill>
                  <a:latin typeface="STSong"/>
                </a:rPr>
                <a:t>京东无人超市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59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2F99437-1C24-1C41-95B6-B6DB39676907}"/>
              </a:ext>
            </a:extLst>
          </p:cNvPr>
          <p:cNvGrpSpPr/>
          <p:nvPr/>
        </p:nvGrpSpPr>
        <p:grpSpPr>
          <a:xfrm>
            <a:off x="322803" y="134356"/>
            <a:ext cx="11597096" cy="6774523"/>
            <a:chOff x="1739213" y="1403558"/>
            <a:chExt cx="8740927" cy="5106072"/>
          </a:xfrm>
        </p:grpSpPr>
        <p:pic>
          <p:nvPicPr>
            <p:cNvPr id="63" name="图片 64">
              <a:extLst>
                <a:ext uri="{FF2B5EF4-FFF2-40B4-BE49-F238E27FC236}">
                  <a16:creationId xmlns:a16="http://schemas.microsoft.com/office/drawing/2014/main" id="{AE7E4137-88F8-9D45-8282-C3CE4062A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213" y="1403558"/>
              <a:ext cx="4361826" cy="286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图片 58">
              <a:extLst>
                <a:ext uri="{FF2B5EF4-FFF2-40B4-BE49-F238E27FC236}">
                  <a16:creationId xmlns:a16="http://schemas.microsoft.com/office/drawing/2014/main" id="{FCEF6374-6804-0E4E-9A05-FDB4C089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213" y="3954435"/>
              <a:ext cx="4361826" cy="254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" name="组合 44">
              <a:extLst>
                <a:ext uri="{FF2B5EF4-FFF2-40B4-BE49-F238E27FC236}">
                  <a16:creationId xmlns:a16="http://schemas.microsoft.com/office/drawing/2014/main" id="{548986AE-335E-6049-88FE-32701F2148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1039" y="1403559"/>
              <a:ext cx="4379101" cy="5106071"/>
              <a:chOff x="8366" y="2173"/>
              <a:chExt cx="7418" cy="8759"/>
            </a:xfrm>
          </p:grpSpPr>
          <p:pic>
            <p:nvPicPr>
              <p:cNvPr id="66" name="图片 36" descr="v2-6a4f1604c88e9dc406fa449e140068fc_hd[1]">
                <a:extLst>
                  <a:ext uri="{FF2B5EF4-FFF2-40B4-BE49-F238E27FC236}">
                    <a16:creationId xmlns:a16="http://schemas.microsoft.com/office/drawing/2014/main" id="{E281C31A-A58F-D24B-AC5A-5D13E32D4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" y="6550"/>
                <a:ext cx="7403" cy="4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图片 42" descr="80fabe658db87d9_size134_w800_h600[1]">
                <a:extLst>
                  <a:ext uri="{FF2B5EF4-FFF2-40B4-BE49-F238E27FC236}">
                    <a16:creationId xmlns:a16="http://schemas.microsoft.com/office/drawing/2014/main" id="{0AE0A9F7-AD02-7F47-A326-D7E604064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6" y="2173"/>
                <a:ext cx="7418" cy="4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5CDA24D3-32A1-804F-BB75-667C37AB5428}"/>
              </a:ext>
            </a:extLst>
          </p:cNvPr>
          <p:cNvSpPr/>
          <p:nvPr/>
        </p:nvSpPr>
        <p:spPr>
          <a:xfrm>
            <a:off x="-731824" y="-264501"/>
            <a:ext cx="12923824" cy="7547031"/>
          </a:xfrm>
          <a:prstGeom prst="rect">
            <a:avLst/>
          </a:prstGeom>
          <a:solidFill>
            <a:srgbClr val="F7F7F7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1632"/>
          </a:p>
        </p:txBody>
      </p:sp>
      <p:sp>
        <p:nvSpPr>
          <p:cNvPr id="71" name="文本框 1">
            <a:extLst>
              <a:ext uri="{FF2B5EF4-FFF2-40B4-BE49-F238E27FC236}">
                <a16:creationId xmlns:a16="http://schemas.microsoft.com/office/drawing/2014/main" id="{35E08666-BF6A-D047-B9E0-659CB290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000" y="956459"/>
            <a:ext cx="1478402" cy="41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传承历史文化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ummary">
            <a:extLst>
              <a:ext uri="{FF2B5EF4-FFF2-40B4-BE49-F238E27FC236}">
                <a16:creationId xmlns:a16="http://schemas.microsoft.com/office/drawing/2014/main" id="{25A28D23-BE37-7649-B6CE-5C0C2AE7FCD0}"/>
              </a:ext>
            </a:extLst>
          </p:cNvPr>
          <p:cNvSpPr/>
          <p:nvPr/>
        </p:nvSpPr>
        <p:spPr>
          <a:xfrm>
            <a:off x="3289307" y="798435"/>
            <a:ext cx="180693" cy="833861"/>
          </a:xfrm>
          <a:custGeom>
            <a:avLst/>
            <a:gdLst/>
            <a:ahLst/>
            <a:cxnLst/>
            <a:rect l="0" t="0" r="0" b="0"/>
            <a:pathLst>
              <a:path w="156000" h="3773900" fill="none">
                <a:moveTo>
                  <a:pt x="0" y="0"/>
                </a:moveTo>
                <a:cubicBezTo>
                  <a:pt x="0" y="0"/>
                  <a:pt x="68110" y="-4869"/>
                  <a:pt x="85883" y="425907"/>
                </a:cubicBezTo>
                <a:cubicBezTo>
                  <a:pt x="103656" y="856679"/>
                  <a:pt x="60968" y="1127475"/>
                  <a:pt x="76077" y="1467590"/>
                </a:cubicBezTo>
                <a:cubicBezTo>
                  <a:pt x="91186" y="1807709"/>
                  <a:pt x="156000" y="1886950"/>
                  <a:pt x="156000" y="1886950"/>
                </a:cubicBezTo>
                <a:cubicBezTo>
                  <a:pt x="156000" y="1886950"/>
                  <a:pt x="91987" y="1956552"/>
                  <a:pt x="76077" y="2306804"/>
                </a:cubicBezTo>
                <a:cubicBezTo>
                  <a:pt x="60167" y="2657056"/>
                  <a:pt x="104128" y="2919214"/>
                  <a:pt x="85883" y="3348491"/>
                </a:cubicBezTo>
                <a:cubicBezTo>
                  <a:pt x="67638" y="3777749"/>
                  <a:pt x="0" y="3773900"/>
                  <a:pt x="0" y="3773900"/>
                </a:cubicBezTo>
              </a:path>
            </a:pathLst>
          </a:custGeom>
          <a:solidFill>
            <a:srgbClr val="81BACE"/>
          </a:solidFill>
          <a:ln w="50800" cap="flat">
            <a:solidFill>
              <a:schemeClr val="accent1"/>
            </a:solidFill>
            <a:round/>
          </a:ln>
        </p:spPr>
      </p:sp>
      <p:grpSp>
        <p:nvGrpSpPr>
          <p:cNvPr id="73" name="Group437">
            <a:extLst>
              <a:ext uri="{FF2B5EF4-FFF2-40B4-BE49-F238E27FC236}">
                <a16:creationId xmlns:a16="http://schemas.microsoft.com/office/drawing/2014/main" id="{0B8E8832-1F97-8742-AD06-E9949C1AFBC8}"/>
              </a:ext>
            </a:extLst>
          </p:cNvPr>
          <p:cNvGrpSpPr/>
          <p:nvPr/>
        </p:nvGrpSpPr>
        <p:grpSpPr>
          <a:xfrm>
            <a:off x="375603" y="878341"/>
            <a:ext cx="11388489" cy="5331466"/>
            <a:chOff x="385037" y="1557773"/>
            <a:chExt cx="8411975" cy="3773900"/>
          </a:xfrm>
        </p:grpSpPr>
        <p:sp>
          <p:nvSpPr>
            <p:cNvPr id="74" name="Summary">
              <a:extLst>
                <a:ext uri="{FF2B5EF4-FFF2-40B4-BE49-F238E27FC236}">
                  <a16:creationId xmlns:a16="http://schemas.microsoft.com/office/drawing/2014/main" id="{A4DEA4FC-BFCD-7D49-B63E-130F705ED648}"/>
                </a:ext>
              </a:extLst>
            </p:cNvPr>
            <p:cNvSpPr/>
            <p:nvPr/>
          </p:nvSpPr>
          <p:spPr>
            <a:xfrm>
              <a:off x="5741932" y="1557773"/>
              <a:ext cx="299080" cy="3773900"/>
            </a:xfrm>
            <a:custGeom>
              <a:avLst/>
              <a:gdLst/>
              <a:ahLst/>
              <a:cxnLst/>
              <a:rect l="0" t="0" r="0" b="0"/>
              <a:pathLst>
                <a:path w="156000" h="3773900" fill="none">
                  <a:moveTo>
                    <a:pt x="0" y="0"/>
                  </a:moveTo>
                  <a:lnTo>
                    <a:pt x="36042" y="65002"/>
                  </a:lnTo>
                  <a:lnTo>
                    <a:pt x="54636" y="140113"/>
                  </a:lnTo>
                  <a:lnTo>
                    <a:pt x="67061" y="216884"/>
                  </a:lnTo>
                  <a:lnTo>
                    <a:pt x="75282" y="294335"/>
                  </a:lnTo>
                  <a:lnTo>
                    <a:pt x="83436" y="371922"/>
                  </a:lnTo>
                  <a:lnTo>
                    <a:pt x="91160" y="451733"/>
                  </a:lnTo>
                  <a:lnTo>
                    <a:pt x="94126" y="529749"/>
                  </a:lnTo>
                  <a:lnTo>
                    <a:pt x="90980" y="607842"/>
                  </a:lnTo>
                  <a:lnTo>
                    <a:pt x="87410" y="685825"/>
                  </a:lnTo>
                  <a:lnTo>
                    <a:pt x="85369" y="763764"/>
                  </a:lnTo>
                  <a:lnTo>
                    <a:pt x="85945" y="841779"/>
                  </a:lnTo>
                  <a:lnTo>
                    <a:pt x="89018" y="919941"/>
                  </a:lnTo>
                  <a:lnTo>
                    <a:pt x="89069" y="998019"/>
                  </a:lnTo>
                  <a:lnTo>
                    <a:pt x="84539" y="1075887"/>
                  </a:lnTo>
                  <a:lnTo>
                    <a:pt x="74583" y="1153570"/>
                  </a:lnTo>
                  <a:lnTo>
                    <a:pt x="65360" y="1231424"/>
                  </a:lnTo>
                  <a:lnTo>
                    <a:pt x="63525" y="1309560"/>
                  </a:lnTo>
                  <a:lnTo>
                    <a:pt x="68782" y="1387659"/>
                  </a:lnTo>
                  <a:lnTo>
                    <a:pt x="77685" y="1467519"/>
                  </a:lnTo>
                  <a:lnTo>
                    <a:pt x="84306" y="1545179"/>
                  </a:lnTo>
                  <a:lnTo>
                    <a:pt x="91184" y="1622739"/>
                  </a:lnTo>
                  <a:lnTo>
                    <a:pt x="100896" y="1699988"/>
                  </a:lnTo>
                  <a:lnTo>
                    <a:pt x="115947" y="1776348"/>
                  </a:lnTo>
                  <a:lnTo>
                    <a:pt x="138225" y="1850857"/>
                  </a:lnTo>
                  <a:lnTo>
                    <a:pt x="133489" y="1919467"/>
                  </a:lnTo>
                  <a:lnTo>
                    <a:pt x="103896" y="1992964"/>
                  </a:lnTo>
                  <a:lnTo>
                    <a:pt x="87130" y="2070001"/>
                  </a:lnTo>
                  <a:lnTo>
                    <a:pt x="79416" y="2148188"/>
                  </a:lnTo>
                  <a:lnTo>
                    <a:pt x="78194" y="2226623"/>
                  </a:lnTo>
                  <a:lnTo>
                    <a:pt x="76896" y="2306841"/>
                  </a:lnTo>
                  <a:lnTo>
                    <a:pt x="76778" y="2384832"/>
                  </a:lnTo>
                  <a:lnTo>
                    <a:pt x="82501" y="2462763"/>
                  </a:lnTo>
                  <a:lnTo>
                    <a:pt x="88440" y="2540493"/>
                  </a:lnTo>
                  <a:lnTo>
                    <a:pt x="89784" y="2618279"/>
                  </a:lnTo>
                  <a:lnTo>
                    <a:pt x="89631" y="2696219"/>
                  </a:lnTo>
                  <a:lnTo>
                    <a:pt x="89640" y="2774251"/>
                  </a:lnTo>
                  <a:lnTo>
                    <a:pt x="91556" y="2852256"/>
                  </a:lnTo>
                  <a:lnTo>
                    <a:pt x="87317" y="2930484"/>
                  </a:lnTo>
                  <a:lnTo>
                    <a:pt x="80562" y="3008653"/>
                  </a:lnTo>
                  <a:lnTo>
                    <a:pt x="77941" y="3086567"/>
                  </a:lnTo>
                  <a:lnTo>
                    <a:pt x="78469" y="3164390"/>
                  </a:lnTo>
                  <a:lnTo>
                    <a:pt x="79227" y="3242238"/>
                  </a:lnTo>
                  <a:lnTo>
                    <a:pt x="79827" y="3320153"/>
                  </a:lnTo>
                  <a:lnTo>
                    <a:pt x="76478" y="3400041"/>
                  </a:lnTo>
                  <a:lnTo>
                    <a:pt x="72174" y="3477761"/>
                  </a:lnTo>
                  <a:lnTo>
                    <a:pt x="68187" y="3555607"/>
                  </a:lnTo>
                  <a:lnTo>
                    <a:pt x="58423" y="3632937"/>
                  </a:lnTo>
                  <a:lnTo>
                    <a:pt x="42732" y="3709481"/>
                  </a:lnTo>
                  <a:lnTo>
                    <a:pt x="-442" y="3781674"/>
                  </a:lnTo>
                </a:path>
              </a:pathLst>
            </a:custGeom>
            <a:solidFill>
              <a:schemeClr val="accent2"/>
            </a:solidFill>
            <a:ln w="63500" cap="flat">
              <a:solidFill>
                <a:schemeClr val="accent1"/>
              </a:solidFill>
              <a:round/>
            </a:ln>
          </p:spPr>
        </p:sp>
        <p:sp>
          <p:nvSpPr>
            <p:cNvPr id="75" name="MMConnector">
              <a:extLst>
                <a:ext uri="{FF2B5EF4-FFF2-40B4-BE49-F238E27FC236}">
                  <a16:creationId xmlns:a16="http://schemas.microsoft.com/office/drawing/2014/main" id="{B7BDC920-0EAE-B74C-852D-8A2CBF8015DC}"/>
                </a:ext>
              </a:extLst>
            </p:cNvPr>
            <p:cNvSpPr/>
            <p:nvPr/>
          </p:nvSpPr>
          <p:spPr>
            <a:xfrm>
              <a:off x="1471512" y="2556498"/>
              <a:ext cx="377000" cy="1776450"/>
            </a:xfrm>
            <a:custGeom>
              <a:avLst/>
              <a:gdLst/>
              <a:ahLst/>
              <a:cxnLst/>
              <a:rect l="0" t="0" r="0" b="0"/>
              <a:pathLst>
                <a:path w="377000" h="1776450" fill="none">
                  <a:moveTo>
                    <a:pt x="-188500" y="888225"/>
                  </a:moveTo>
                  <a:lnTo>
                    <a:pt x="-149432" y="890542"/>
                  </a:lnTo>
                  <a:cubicBezTo>
                    <a:pt x="-127941" y="891817"/>
                    <a:pt x="-93028" y="892733"/>
                    <a:pt x="-71501" y="892588"/>
                  </a:cubicBezTo>
                  <a:lnTo>
                    <a:pt x="-58499" y="892500"/>
                  </a:lnTo>
                  <a:cubicBezTo>
                    <a:pt x="-44148" y="892403"/>
                    <a:pt x="-21190" y="889538"/>
                    <a:pt x="-7254" y="886106"/>
                  </a:cubicBezTo>
                  <a:lnTo>
                    <a:pt x="11680" y="881443"/>
                  </a:lnTo>
                  <a:cubicBezTo>
                    <a:pt x="25615" y="878011"/>
                    <a:pt x="36859" y="863577"/>
                    <a:pt x="36776" y="849225"/>
                  </a:cubicBezTo>
                  <a:lnTo>
                    <a:pt x="36702" y="836224"/>
                  </a:lnTo>
                  <a:cubicBezTo>
                    <a:pt x="36578" y="814697"/>
                    <a:pt x="35843" y="779765"/>
                    <a:pt x="35060" y="758251"/>
                  </a:cubicBezTo>
                  <a:lnTo>
                    <a:pt x="35058" y="758199"/>
                  </a:lnTo>
                  <a:cubicBezTo>
                    <a:pt x="34275" y="736685"/>
                    <a:pt x="32720" y="701777"/>
                    <a:pt x="31586" y="680279"/>
                  </a:cubicBezTo>
                  <a:lnTo>
                    <a:pt x="31580" y="680171"/>
                  </a:lnTo>
                  <a:cubicBezTo>
                    <a:pt x="30447" y="658673"/>
                    <a:pt x="29363" y="623754"/>
                    <a:pt x="29162" y="602227"/>
                  </a:cubicBezTo>
                  <a:lnTo>
                    <a:pt x="29162" y="602223"/>
                  </a:lnTo>
                  <a:cubicBezTo>
                    <a:pt x="28960" y="580696"/>
                    <a:pt x="29738" y="545778"/>
                    <a:pt x="30899" y="524282"/>
                  </a:cubicBezTo>
                  <a:lnTo>
                    <a:pt x="30905" y="524168"/>
                  </a:lnTo>
                  <a:cubicBezTo>
                    <a:pt x="32065" y="502672"/>
                    <a:pt x="33791" y="467771"/>
                    <a:pt x="34758" y="446264"/>
                  </a:cubicBezTo>
                  <a:lnTo>
                    <a:pt x="34761" y="446186"/>
                  </a:lnTo>
                  <a:cubicBezTo>
                    <a:pt x="35728" y="424679"/>
                    <a:pt x="36722" y="389754"/>
                    <a:pt x="36981" y="368228"/>
                  </a:cubicBezTo>
                  <a:lnTo>
                    <a:pt x="36981" y="368222"/>
                  </a:lnTo>
                  <a:cubicBezTo>
                    <a:pt x="37239" y="346696"/>
                    <a:pt x="36873" y="311762"/>
                    <a:pt x="36164" y="290246"/>
                  </a:cubicBezTo>
                  <a:lnTo>
                    <a:pt x="36162" y="290204"/>
                  </a:lnTo>
                  <a:cubicBezTo>
                    <a:pt x="35453" y="268688"/>
                    <a:pt x="33594" y="233800"/>
                    <a:pt x="32012" y="212330"/>
                  </a:cubicBezTo>
                  <a:lnTo>
                    <a:pt x="31996" y="212120"/>
                  </a:lnTo>
                  <a:cubicBezTo>
                    <a:pt x="30415" y="190650"/>
                    <a:pt x="28435" y="155767"/>
                    <a:pt x="27578" y="134256"/>
                  </a:cubicBezTo>
                  <a:lnTo>
                    <a:pt x="27576" y="134194"/>
                  </a:lnTo>
                  <a:cubicBezTo>
                    <a:pt x="26719" y="112683"/>
                    <a:pt x="26347" y="77756"/>
                    <a:pt x="26746" y="56232"/>
                  </a:cubicBezTo>
                  <a:lnTo>
                    <a:pt x="26746" y="56218"/>
                  </a:lnTo>
                  <a:cubicBezTo>
                    <a:pt x="27145" y="34694"/>
                    <a:pt x="29083" y="-172"/>
                    <a:pt x="31073" y="-21608"/>
                  </a:cubicBezTo>
                  <a:lnTo>
                    <a:pt x="34709" y="-60775"/>
                  </a:lnTo>
                  <a:lnTo>
                    <a:pt x="38366" y="-99944"/>
                  </a:lnTo>
                  <a:cubicBezTo>
                    <a:pt x="40367" y="-121379"/>
                    <a:pt x="42229" y="-156245"/>
                    <a:pt x="42522" y="-177771"/>
                  </a:cubicBezTo>
                  <a:lnTo>
                    <a:pt x="42522" y="-177779"/>
                  </a:lnTo>
                  <a:cubicBezTo>
                    <a:pt x="42815" y="-199305"/>
                    <a:pt x="42041" y="-234218"/>
                    <a:pt x="40794" y="-255709"/>
                  </a:cubicBezTo>
                  <a:lnTo>
                    <a:pt x="40786" y="-255841"/>
                  </a:lnTo>
                  <a:cubicBezTo>
                    <a:pt x="39539" y="-277332"/>
                    <a:pt x="37112" y="-312190"/>
                    <a:pt x="35369" y="-333647"/>
                  </a:cubicBezTo>
                  <a:lnTo>
                    <a:pt x="35348" y="-333903"/>
                  </a:lnTo>
                  <a:cubicBezTo>
                    <a:pt x="33605" y="-355360"/>
                    <a:pt x="31738" y="-390241"/>
                    <a:pt x="31180" y="-411762"/>
                  </a:cubicBezTo>
                  <a:lnTo>
                    <a:pt x="31179" y="-411788"/>
                  </a:lnTo>
                  <a:cubicBezTo>
                    <a:pt x="30621" y="-433309"/>
                    <a:pt x="30254" y="-468247"/>
                    <a:pt x="30360" y="-489775"/>
                  </a:cubicBezTo>
                  <a:lnTo>
                    <a:pt x="30360" y="-489775"/>
                  </a:lnTo>
                  <a:cubicBezTo>
                    <a:pt x="30466" y="-511303"/>
                    <a:pt x="30775" y="-546246"/>
                    <a:pt x="31051" y="-567772"/>
                  </a:cubicBezTo>
                  <a:lnTo>
                    <a:pt x="31051" y="-567778"/>
                  </a:lnTo>
                  <a:cubicBezTo>
                    <a:pt x="31327" y="-589304"/>
                    <a:pt x="31653" y="-624247"/>
                    <a:pt x="31779" y="-645774"/>
                  </a:cubicBezTo>
                  <a:lnTo>
                    <a:pt x="31779" y="-645776"/>
                  </a:lnTo>
                  <a:cubicBezTo>
                    <a:pt x="31905" y="-667303"/>
                    <a:pt x="32242" y="-702245"/>
                    <a:pt x="32531" y="-723771"/>
                  </a:cubicBezTo>
                  <a:lnTo>
                    <a:pt x="32531" y="-723779"/>
                  </a:lnTo>
                  <a:cubicBezTo>
                    <a:pt x="32820" y="-745305"/>
                    <a:pt x="34186" y="-780210"/>
                    <a:pt x="35579" y="-801693"/>
                  </a:cubicBezTo>
                  <a:lnTo>
                    <a:pt x="37272" y="-827802"/>
                  </a:lnTo>
                  <a:cubicBezTo>
                    <a:pt x="37737" y="-834963"/>
                    <a:pt x="42093" y="-845027"/>
                    <a:pt x="46997" y="-850267"/>
                  </a:cubicBezTo>
                  <a:lnTo>
                    <a:pt x="63917" y="-868346"/>
                  </a:lnTo>
                  <a:cubicBezTo>
                    <a:pt x="68820" y="-873585"/>
                    <a:pt x="78623" y="-877742"/>
                    <a:pt x="85798" y="-877625"/>
                  </a:cubicBezTo>
                  <a:lnTo>
                    <a:pt x="137802" y="-876779"/>
                  </a:lnTo>
                  <a:cubicBezTo>
                    <a:pt x="144977" y="-876662"/>
                    <a:pt x="156364" y="-878288"/>
                    <a:pt x="163220" y="-880408"/>
                  </a:cubicBezTo>
                  <a:lnTo>
                    <a:pt x="188500" y="-88822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76" name="MMConnector">
              <a:extLst>
                <a:ext uri="{FF2B5EF4-FFF2-40B4-BE49-F238E27FC236}">
                  <a16:creationId xmlns:a16="http://schemas.microsoft.com/office/drawing/2014/main" id="{063F8C78-2A2B-1E4A-8347-58E4F6725ECD}"/>
                </a:ext>
              </a:extLst>
            </p:cNvPr>
            <p:cNvSpPr/>
            <p:nvPr/>
          </p:nvSpPr>
          <p:spPr>
            <a:xfrm>
              <a:off x="1471512" y="2723548"/>
              <a:ext cx="377000" cy="1442350"/>
            </a:xfrm>
            <a:custGeom>
              <a:avLst/>
              <a:gdLst/>
              <a:ahLst/>
              <a:cxnLst/>
              <a:rect l="0" t="0" r="0" b="0"/>
              <a:pathLst>
                <a:path w="377000" h="1442350" fill="none">
                  <a:moveTo>
                    <a:pt x="-188500" y="721175"/>
                  </a:moveTo>
                  <a:lnTo>
                    <a:pt x="-149432" y="723492"/>
                  </a:lnTo>
                  <a:cubicBezTo>
                    <a:pt x="-127941" y="724767"/>
                    <a:pt x="-93028" y="725683"/>
                    <a:pt x="-71501" y="725538"/>
                  </a:cubicBezTo>
                  <a:lnTo>
                    <a:pt x="-58499" y="725450"/>
                  </a:lnTo>
                  <a:cubicBezTo>
                    <a:pt x="-44148" y="725353"/>
                    <a:pt x="-21190" y="722488"/>
                    <a:pt x="-7254" y="719056"/>
                  </a:cubicBezTo>
                  <a:lnTo>
                    <a:pt x="11680" y="714393"/>
                  </a:lnTo>
                  <a:cubicBezTo>
                    <a:pt x="25615" y="710961"/>
                    <a:pt x="36859" y="696527"/>
                    <a:pt x="36776" y="682175"/>
                  </a:cubicBezTo>
                  <a:lnTo>
                    <a:pt x="36702" y="669174"/>
                  </a:lnTo>
                  <a:cubicBezTo>
                    <a:pt x="36578" y="647647"/>
                    <a:pt x="35843" y="612715"/>
                    <a:pt x="35060" y="591201"/>
                  </a:cubicBezTo>
                  <a:lnTo>
                    <a:pt x="35058" y="591149"/>
                  </a:lnTo>
                  <a:cubicBezTo>
                    <a:pt x="34275" y="569635"/>
                    <a:pt x="32720" y="534727"/>
                    <a:pt x="31586" y="513229"/>
                  </a:cubicBezTo>
                  <a:lnTo>
                    <a:pt x="31580" y="513121"/>
                  </a:lnTo>
                  <a:cubicBezTo>
                    <a:pt x="30447" y="491623"/>
                    <a:pt x="29363" y="456704"/>
                    <a:pt x="29162" y="435177"/>
                  </a:cubicBezTo>
                  <a:lnTo>
                    <a:pt x="29162" y="435173"/>
                  </a:lnTo>
                  <a:cubicBezTo>
                    <a:pt x="28960" y="413646"/>
                    <a:pt x="29738" y="378728"/>
                    <a:pt x="30899" y="357232"/>
                  </a:cubicBezTo>
                  <a:lnTo>
                    <a:pt x="30905" y="357118"/>
                  </a:lnTo>
                  <a:cubicBezTo>
                    <a:pt x="32065" y="335622"/>
                    <a:pt x="33791" y="300721"/>
                    <a:pt x="34758" y="279214"/>
                  </a:cubicBezTo>
                  <a:lnTo>
                    <a:pt x="34761" y="279136"/>
                  </a:lnTo>
                  <a:cubicBezTo>
                    <a:pt x="35728" y="257629"/>
                    <a:pt x="36722" y="222704"/>
                    <a:pt x="36981" y="201178"/>
                  </a:cubicBezTo>
                  <a:lnTo>
                    <a:pt x="36981" y="201172"/>
                  </a:lnTo>
                  <a:cubicBezTo>
                    <a:pt x="37239" y="179646"/>
                    <a:pt x="36873" y="144712"/>
                    <a:pt x="36164" y="123196"/>
                  </a:cubicBezTo>
                  <a:lnTo>
                    <a:pt x="36162" y="123154"/>
                  </a:lnTo>
                  <a:cubicBezTo>
                    <a:pt x="35453" y="101638"/>
                    <a:pt x="33594" y="66750"/>
                    <a:pt x="32012" y="45280"/>
                  </a:cubicBezTo>
                  <a:lnTo>
                    <a:pt x="31996" y="45070"/>
                  </a:lnTo>
                  <a:cubicBezTo>
                    <a:pt x="30415" y="23600"/>
                    <a:pt x="28435" y="-11283"/>
                    <a:pt x="27578" y="-32794"/>
                  </a:cubicBezTo>
                  <a:lnTo>
                    <a:pt x="27576" y="-32856"/>
                  </a:lnTo>
                  <a:cubicBezTo>
                    <a:pt x="26719" y="-54367"/>
                    <a:pt x="26347" y="-89294"/>
                    <a:pt x="26746" y="-110818"/>
                  </a:cubicBezTo>
                  <a:lnTo>
                    <a:pt x="26746" y="-110832"/>
                  </a:lnTo>
                  <a:cubicBezTo>
                    <a:pt x="27145" y="-132356"/>
                    <a:pt x="29083" y="-167222"/>
                    <a:pt x="31073" y="-188658"/>
                  </a:cubicBezTo>
                  <a:lnTo>
                    <a:pt x="34709" y="-227825"/>
                  </a:lnTo>
                  <a:lnTo>
                    <a:pt x="38366" y="-266994"/>
                  </a:lnTo>
                  <a:cubicBezTo>
                    <a:pt x="40367" y="-288429"/>
                    <a:pt x="42229" y="-323295"/>
                    <a:pt x="42522" y="-344821"/>
                  </a:cubicBezTo>
                  <a:lnTo>
                    <a:pt x="42522" y="-344829"/>
                  </a:lnTo>
                  <a:cubicBezTo>
                    <a:pt x="42815" y="-366355"/>
                    <a:pt x="42041" y="-401268"/>
                    <a:pt x="40794" y="-422759"/>
                  </a:cubicBezTo>
                  <a:lnTo>
                    <a:pt x="40786" y="-422891"/>
                  </a:lnTo>
                  <a:cubicBezTo>
                    <a:pt x="39539" y="-444382"/>
                    <a:pt x="37112" y="-479240"/>
                    <a:pt x="35369" y="-500697"/>
                  </a:cubicBezTo>
                  <a:lnTo>
                    <a:pt x="35348" y="-500953"/>
                  </a:lnTo>
                  <a:cubicBezTo>
                    <a:pt x="33605" y="-522410"/>
                    <a:pt x="31738" y="-557291"/>
                    <a:pt x="31180" y="-578812"/>
                  </a:cubicBezTo>
                  <a:lnTo>
                    <a:pt x="31179" y="-578838"/>
                  </a:lnTo>
                  <a:cubicBezTo>
                    <a:pt x="30621" y="-600359"/>
                    <a:pt x="30254" y="-635297"/>
                    <a:pt x="30360" y="-656825"/>
                  </a:cubicBezTo>
                  <a:lnTo>
                    <a:pt x="30552" y="-669825"/>
                  </a:lnTo>
                  <a:cubicBezTo>
                    <a:pt x="30552" y="-684177"/>
                    <a:pt x="41350" y="-700192"/>
                    <a:pt x="54655" y="-705572"/>
                  </a:cubicBezTo>
                  <a:lnTo>
                    <a:pt x="74696" y="-713677"/>
                  </a:lnTo>
                  <a:cubicBezTo>
                    <a:pt x="88002" y="-719057"/>
                    <a:pt x="110448" y="-723365"/>
                    <a:pt x="124800" y="-723292"/>
                  </a:cubicBezTo>
                  <a:lnTo>
                    <a:pt x="188500" y="-722968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77" name="MMConnector">
              <a:extLst>
                <a:ext uri="{FF2B5EF4-FFF2-40B4-BE49-F238E27FC236}">
                  <a16:creationId xmlns:a16="http://schemas.microsoft.com/office/drawing/2014/main" id="{DF830884-4CA4-304B-9DD7-4683958659C6}"/>
                </a:ext>
              </a:extLst>
            </p:cNvPr>
            <p:cNvSpPr/>
            <p:nvPr/>
          </p:nvSpPr>
          <p:spPr>
            <a:xfrm>
              <a:off x="1471512" y="3475273"/>
              <a:ext cx="377000" cy="61100"/>
            </a:xfrm>
            <a:custGeom>
              <a:avLst/>
              <a:gdLst/>
              <a:ahLst/>
              <a:cxnLst/>
              <a:rect l="0" t="0" r="0" b="0"/>
              <a:pathLst>
                <a:path w="377000" h="61100" fill="none">
                  <a:moveTo>
                    <a:pt x="-188500" y="-30550"/>
                  </a:moveTo>
                  <a:lnTo>
                    <a:pt x="-149432" y="-28233"/>
                  </a:lnTo>
                  <a:cubicBezTo>
                    <a:pt x="-127941" y="-26958"/>
                    <a:pt x="-93028" y="-26042"/>
                    <a:pt x="-71501" y="-26187"/>
                  </a:cubicBezTo>
                  <a:lnTo>
                    <a:pt x="-58499" y="-26275"/>
                  </a:lnTo>
                  <a:cubicBezTo>
                    <a:pt x="-44148" y="-26372"/>
                    <a:pt x="-20966" y="-24826"/>
                    <a:pt x="-6754" y="-22824"/>
                  </a:cubicBezTo>
                  <a:lnTo>
                    <a:pt x="4929" y="-21178"/>
                  </a:lnTo>
                  <a:cubicBezTo>
                    <a:pt x="19140" y="-19175"/>
                    <a:pt x="38112" y="-8585"/>
                    <a:pt x="47275" y="2460"/>
                  </a:cubicBezTo>
                  <a:lnTo>
                    <a:pt x="56199" y="13218"/>
                  </a:lnTo>
                  <a:cubicBezTo>
                    <a:pt x="65363" y="24263"/>
                    <a:pt x="84440" y="32805"/>
                    <a:pt x="98783" y="32283"/>
                  </a:cubicBezTo>
                  <a:lnTo>
                    <a:pt x="137809" y="30862"/>
                  </a:lnTo>
                  <a:cubicBezTo>
                    <a:pt x="144980" y="30601"/>
                    <a:pt x="156624" y="30390"/>
                    <a:pt x="163800" y="30390"/>
                  </a:cubicBezTo>
                  <a:lnTo>
                    <a:pt x="188500" y="30550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78" name="MMConnector">
              <a:extLst>
                <a:ext uri="{FF2B5EF4-FFF2-40B4-BE49-F238E27FC236}">
                  <a16:creationId xmlns:a16="http://schemas.microsoft.com/office/drawing/2014/main" id="{B545F08A-E37F-9949-AE03-6725F1AFFC0B}"/>
                </a:ext>
              </a:extLst>
            </p:cNvPr>
            <p:cNvSpPr/>
            <p:nvPr/>
          </p:nvSpPr>
          <p:spPr>
            <a:xfrm>
              <a:off x="2693512" y="3505823"/>
              <a:ext cx="377000" cy="13000"/>
            </a:xfrm>
            <a:custGeom>
              <a:avLst/>
              <a:gdLst/>
              <a:ahLst/>
              <a:cxnLst/>
              <a:rect l="0" t="0" r="0" b="0"/>
              <a:pathLst>
                <a:path w="377000" h="13000" fill="none">
                  <a:moveTo>
                    <a:pt x="-188500" y="0"/>
                  </a:moveTo>
                  <a:lnTo>
                    <a:pt x="-149432" y="2317"/>
                  </a:lnTo>
                  <a:cubicBezTo>
                    <a:pt x="-127941" y="3592"/>
                    <a:pt x="-93028" y="4508"/>
                    <a:pt x="-71501" y="4363"/>
                  </a:cubicBezTo>
                  <a:lnTo>
                    <a:pt x="-71499" y="4363"/>
                  </a:lnTo>
                  <a:cubicBezTo>
                    <a:pt x="-49972" y="4217"/>
                    <a:pt x="-15029" y="3884"/>
                    <a:pt x="6497" y="3620"/>
                  </a:cubicBezTo>
                  <a:lnTo>
                    <a:pt x="7803" y="3604"/>
                  </a:lnTo>
                  <a:cubicBezTo>
                    <a:pt x="29329" y="3340"/>
                    <a:pt x="64272" y="3025"/>
                    <a:pt x="85799" y="2902"/>
                  </a:cubicBezTo>
                  <a:lnTo>
                    <a:pt x="98800" y="2827"/>
                  </a:lnTo>
                  <a:cubicBezTo>
                    <a:pt x="113152" y="2745"/>
                    <a:pt x="136438" y="2189"/>
                    <a:pt x="150777" y="1586"/>
                  </a:cubicBezTo>
                  <a:lnTo>
                    <a:pt x="188500" y="0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79" name="MMConnector">
              <a:extLst>
                <a:ext uri="{FF2B5EF4-FFF2-40B4-BE49-F238E27FC236}">
                  <a16:creationId xmlns:a16="http://schemas.microsoft.com/office/drawing/2014/main" id="{12AB13AB-4EA0-C64C-9B17-B53177A55B3E}"/>
                </a:ext>
              </a:extLst>
            </p:cNvPr>
            <p:cNvSpPr/>
            <p:nvPr/>
          </p:nvSpPr>
          <p:spPr>
            <a:xfrm>
              <a:off x="4175512" y="2921148"/>
              <a:ext cx="377000" cy="1169350"/>
            </a:xfrm>
            <a:custGeom>
              <a:avLst/>
              <a:gdLst/>
              <a:ahLst/>
              <a:cxnLst/>
              <a:rect l="0" t="0" r="0" b="0"/>
              <a:pathLst>
                <a:path w="377000" h="1169350" fill="none">
                  <a:moveTo>
                    <a:pt x="-188500" y="584675"/>
                  </a:moveTo>
                  <a:lnTo>
                    <a:pt x="-149432" y="586992"/>
                  </a:lnTo>
                  <a:cubicBezTo>
                    <a:pt x="-127941" y="588267"/>
                    <a:pt x="-93028" y="589183"/>
                    <a:pt x="-71501" y="589038"/>
                  </a:cubicBezTo>
                  <a:lnTo>
                    <a:pt x="-58499" y="588950"/>
                  </a:lnTo>
                  <a:cubicBezTo>
                    <a:pt x="-44148" y="588853"/>
                    <a:pt x="-21190" y="585988"/>
                    <a:pt x="-7254" y="582556"/>
                  </a:cubicBezTo>
                  <a:lnTo>
                    <a:pt x="11680" y="577893"/>
                  </a:lnTo>
                  <a:cubicBezTo>
                    <a:pt x="25615" y="574461"/>
                    <a:pt x="36859" y="560027"/>
                    <a:pt x="36776" y="545675"/>
                  </a:cubicBezTo>
                  <a:lnTo>
                    <a:pt x="36702" y="532674"/>
                  </a:lnTo>
                  <a:cubicBezTo>
                    <a:pt x="36578" y="511147"/>
                    <a:pt x="35843" y="476215"/>
                    <a:pt x="35060" y="454701"/>
                  </a:cubicBezTo>
                  <a:lnTo>
                    <a:pt x="35058" y="454649"/>
                  </a:lnTo>
                  <a:cubicBezTo>
                    <a:pt x="34275" y="433135"/>
                    <a:pt x="32720" y="398227"/>
                    <a:pt x="31586" y="376729"/>
                  </a:cubicBezTo>
                  <a:lnTo>
                    <a:pt x="31580" y="376621"/>
                  </a:lnTo>
                  <a:cubicBezTo>
                    <a:pt x="30447" y="355123"/>
                    <a:pt x="29363" y="320204"/>
                    <a:pt x="29162" y="298677"/>
                  </a:cubicBezTo>
                  <a:lnTo>
                    <a:pt x="29162" y="298673"/>
                  </a:lnTo>
                  <a:cubicBezTo>
                    <a:pt x="28960" y="277146"/>
                    <a:pt x="29738" y="242228"/>
                    <a:pt x="30899" y="220732"/>
                  </a:cubicBezTo>
                  <a:lnTo>
                    <a:pt x="30905" y="220618"/>
                  </a:lnTo>
                  <a:cubicBezTo>
                    <a:pt x="32065" y="199122"/>
                    <a:pt x="33791" y="164221"/>
                    <a:pt x="34758" y="142714"/>
                  </a:cubicBezTo>
                  <a:lnTo>
                    <a:pt x="34761" y="142636"/>
                  </a:lnTo>
                  <a:cubicBezTo>
                    <a:pt x="35728" y="121129"/>
                    <a:pt x="36722" y="86204"/>
                    <a:pt x="36981" y="64678"/>
                  </a:cubicBezTo>
                  <a:lnTo>
                    <a:pt x="36981" y="64672"/>
                  </a:lnTo>
                  <a:cubicBezTo>
                    <a:pt x="37239" y="43146"/>
                    <a:pt x="36873" y="8212"/>
                    <a:pt x="36164" y="-13304"/>
                  </a:cubicBezTo>
                  <a:lnTo>
                    <a:pt x="36162" y="-13346"/>
                  </a:lnTo>
                  <a:cubicBezTo>
                    <a:pt x="35453" y="-34862"/>
                    <a:pt x="33594" y="-69750"/>
                    <a:pt x="32012" y="-91220"/>
                  </a:cubicBezTo>
                  <a:lnTo>
                    <a:pt x="31996" y="-91430"/>
                  </a:lnTo>
                  <a:cubicBezTo>
                    <a:pt x="30415" y="-112900"/>
                    <a:pt x="28435" y="-147783"/>
                    <a:pt x="27578" y="-169294"/>
                  </a:cubicBezTo>
                  <a:lnTo>
                    <a:pt x="27576" y="-169356"/>
                  </a:lnTo>
                  <a:cubicBezTo>
                    <a:pt x="26719" y="-190867"/>
                    <a:pt x="26347" y="-225794"/>
                    <a:pt x="26746" y="-247318"/>
                  </a:cubicBezTo>
                  <a:lnTo>
                    <a:pt x="26746" y="-247332"/>
                  </a:lnTo>
                  <a:cubicBezTo>
                    <a:pt x="27145" y="-268856"/>
                    <a:pt x="29083" y="-303722"/>
                    <a:pt x="31073" y="-325158"/>
                  </a:cubicBezTo>
                  <a:lnTo>
                    <a:pt x="34709" y="-364325"/>
                  </a:lnTo>
                  <a:lnTo>
                    <a:pt x="38366" y="-403494"/>
                  </a:lnTo>
                  <a:cubicBezTo>
                    <a:pt x="40367" y="-424929"/>
                    <a:pt x="42229" y="-459795"/>
                    <a:pt x="42522" y="-481321"/>
                  </a:cubicBezTo>
                  <a:lnTo>
                    <a:pt x="42699" y="-494327"/>
                  </a:lnTo>
                  <a:cubicBezTo>
                    <a:pt x="42895" y="-508678"/>
                    <a:pt x="46203" y="-531539"/>
                    <a:pt x="50084" y="-545356"/>
                  </a:cubicBezTo>
                  <a:lnTo>
                    <a:pt x="52769" y="-554917"/>
                  </a:lnTo>
                  <a:cubicBezTo>
                    <a:pt x="56650" y="-568735"/>
                    <a:pt x="71410" y="-580892"/>
                    <a:pt x="85715" y="-582053"/>
                  </a:cubicBezTo>
                  <a:lnTo>
                    <a:pt x="124843" y="-585232"/>
                  </a:lnTo>
                  <a:cubicBezTo>
                    <a:pt x="131995" y="-585813"/>
                    <a:pt x="143621" y="-586099"/>
                    <a:pt x="150793" y="-585872"/>
                  </a:cubicBezTo>
                  <a:lnTo>
                    <a:pt x="188500" y="-58467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0" name="MMConnector">
              <a:extLst>
                <a:ext uri="{FF2B5EF4-FFF2-40B4-BE49-F238E27FC236}">
                  <a16:creationId xmlns:a16="http://schemas.microsoft.com/office/drawing/2014/main" id="{CD44AE6D-EB39-4B4D-976F-E18822E5DA27}"/>
                </a:ext>
              </a:extLst>
            </p:cNvPr>
            <p:cNvSpPr/>
            <p:nvPr/>
          </p:nvSpPr>
          <p:spPr>
            <a:xfrm>
              <a:off x="4175512" y="3088198"/>
              <a:ext cx="377000" cy="835250"/>
            </a:xfrm>
            <a:custGeom>
              <a:avLst/>
              <a:gdLst/>
              <a:ahLst/>
              <a:cxnLst/>
              <a:rect l="0" t="0" r="0" b="0"/>
              <a:pathLst>
                <a:path w="377000" h="835250" fill="none">
                  <a:moveTo>
                    <a:pt x="-188500" y="417625"/>
                  </a:moveTo>
                  <a:lnTo>
                    <a:pt x="-149432" y="419942"/>
                  </a:lnTo>
                  <a:cubicBezTo>
                    <a:pt x="-127941" y="421217"/>
                    <a:pt x="-93028" y="422133"/>
                    <a:pt x="-71501" y="421988"/>
                  </a:cubicBezTo>
                  <a:lnTo>
                    <a:pt x="-58499" y="421900"/>
                  </a:lnTo>
                  <a:cubicBezTo>
                    <a:pt x="-44148" y="421803"/>
                    <a:pt x="-21190" y="418938"/>
                    <a:pt x="-7254" y="415506"/>
                  </a:cubicBezTo>
                  <a:lnTo>
                    <a:pt x="11680" y="410843"/>
                  </a:lnTo>
                  <a:cubicBezTo>
                    <a:pt x="25615" y="407411"/>
                    <a:pt x="36859" y="392977"/>
                    <a:pt x="36776" y="378625"/>
                  </a:cubicBezTo>
                  <a:lnTo>
                    <a:pt x="36702" y="365624"/>
                  </a:lnTo>
                  <a:cubicBezTo>
                    <a:pt x="36578" y="344097"/>
                    <a:pt x="35843" y="309165"/>
                    <a:pt x="35060" y="287651"/>
                  </a:cubicBezTo>
                  <a:lnTo>
                    <a:pt x="35058" y="287599"/>
                  </a:lnTo>
                  <a:cubicBezTo>
                    <a:pt x="34275" y="266085"/>
                    <a:pt x="32720" y="231177"/>
                    <a:pt x="31586" y="209679"/>
                  </a:cubicBezTo>
                  <a:lnTo>
                    <a:pt x="31580" y="209571"/>
                  </a:lnTo>
                  <a:cubicBezTo>
                    <a:pt x="30447" y="188073"/>
                    <a:pt x="29363" y="153154"/>
                    <a:pt x="29162" y="131627"/>
                  </a:cubicBezTo>
                  <a:lnTo>
                    <a:pt x="29162" y="131623"/>
                  </a:lnTo>
                  <a:cubicBezTo>
                    <a:pt x="28960" y="110096"/>
                    <a:pt x="29738" y="75178"/>
                    <a:pt x="30899" y="53682"/>
                  </a:cubicBezTo>
                  <a:lnTo>
                    <a:pt x="30905" y="53568"/>
                  </a:lnTo>
                  <a:cubicBezTo>
                    <a:pt x="32065" y="32072"/>
                    <a:pt x="33791" y="-2829"/>
                    <a:pt x="34758" y="-24336"/>
                  </a:cubicBezTo>
                  <a:lnTo>
                    <a:pt x="34761" y="-24414"/>
                  </a:lnTo>
                  <a:cubicBezTo>
                    <a:pt x="35728" y="-45921"/>
                    <a:pt x="36722" y="-80846"/>
                    <a:pt x="36981" y="-102372"/>
                  </a:cubicBezTo>
                  <a:lnTo>
                    <a:pt x="36981" y="-102378"/>
                  </a:lnTo>
                  <a:cubicBezTo>
                    <a:pt x="37239" y="-123904"/>
                    <a:pt x="36873" y="-158838"/>
                    <a:pt x="36164" y="-180354"/>
                  </a:cubicBezTo>
                  <a:lnTo>
                    <a:pt x="36162" y="-180396"/>
                  </a:lnTo>
                  <a:cubicBezTo>
                    <a:pt x="35453" y="-201912"/>
                    <a:pt x="33594" y="-236800"/>
                    <a:pt x="32012" y="-258270"/>
                  </a:cubicBezTo>
                  <a:lnTo>
                    <a:pt x="31996" y="-258480"/>
                  </a:lnTo>
                  <a:cubicBezTo>
                    <a:pt x="30415" y="-279950"/>
                    <a:pt x="28435" y="-314833"/>
                    <a:pt x="27578" y="-336344"/>
                  </a:cubicBezTo>
                  <a:lnTo>
                    <a:pt x="27058" y="-349396"/>
                  </a:lnTo>
                  <a:cubicBezTo>
                    <a:pt x="26487" y="-363736"/>
                    <a:pt x="34102" y="-383766"/>
                    <a:pt x="44057" y="-394104"/>
                  </a:cubicBezTo>
                  <a:lnTo>
                    <a:pt x="54766" y="-405227"/>
                  </a:lnTo>
                  <a:cubicBezTo>
                    <a:pt x="64721" y="-415566"/>
                    <a:pt x="84398" y="-422880"/>
                    <a:pt x="98689" y="-421553"/>
                  </a:cubicBezTo>
                  <a:lnTo>
                    <a:pt x="137856" y="-417918"/>
                  </a:lnTo>
                  <a:cubicBezTo>
                    <a:pt x="145001" y="-417254"/>
                    <a:pt x="156622" y="-416857"/>
                    <a:pt x="163796" y="-417029"/>
                  </a:cubicBezTo>
                  <a:lnTo>
                    <a:pt x="188500" y="-41762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1" name="MMConnector">
              <a:extLst>
                <a:ext uri="{FF2B5EF4-FFF2-40B4-BE49-F238E27FC236}">
                  <a16:creationId xmlns:a16="http://schemas.microsoft.com/office/drawing/2014/main" id="{3615D4DC-76BE-6C49-9E60-5BCA5A8727D3}"/>
                </a:ext>
              </a:extLst>
            </p:cNvPr>
            <p:cNvSpPr/>
            <p:nvPr/>
          </p:nvSpPr>
          <p:spPr>
            <a:xfrm>
              <a:off x="4175512" y="3255248"/>
              <a:ext cx="377000" cy="501150"/>
            </a:xfrm>
            <a:custGeom>
              <a:avLst/>
              <a:gdLst/>
              <a:ahLst/>
              <a:cxnLst/>
              <a:rect l="0" t="0" r="0" b="0"/>
              <a:pathLst>
                <a:path w="377000" h="501150" fill="none">
                  <a:moveTo>
                    <a:pt x="-188500" y="250575"/>
                  </a:moveTo>
                  <a:lnTo>
                    <a:pt x="-149432" y="252892"/>
                  </a:lnTo>
                  <a:cubicBezTo>
                    <a:pt x="-127941" y="254167"/>
                    <a:pt x="-93028" y="255083"/>
                    <a:pt x="-71501" y="254938"/>
                  </a:cubicBezTo>
                  <a:lnTo>
                    <a:pt x="-58499" y="254850"/>
                  </a:lnTo>
                  <a:cubicBezTo>
                    <a:pt x="-44148" y="254753"/>
                    <a:pt x="-21190" y="251888"/>
                    <a:pt x="-7254" y="248456"/>
                  </a:cubicBezTo>
                  <a:lnTo>
                    <a:pt x="11680" y="243793"/>
                  </a:lnTo>
                  <a:cubicBezTo>
                    <a:pt x="25615" y="240361"/>
                    <a:pt x="36859" y="225927"/>
                    <a:pt x="36776" y="211575"/>
                  </a:cubicBezTo>
                  <a:lnTo>
                    <a:pt x="36702" y="198574"/>
                  </a:lnTo>
                  <a:cubicBezTo>
                    <a:pt x="36578" y="177047"/>
                    <a:pt x="35843" y="142115"/>
                    <a:pt x="35060" y="120601"/>
                  </a:cubicBezTo>
                  <a:lnTo>
                    <a:pt x="35058" y="120549"/>
                  </a:lnTo>
                  <a:cubicBezTo>
                    <a:pt x="34275" y="99035"/>
                    <a:pt x="32720" y="64127"/>
                    <a:pt x="31586" y="42629"/>
                  </a:cubicBezTo>
                  <a:lnTo>
                    <a:pt x="31580" y="42521"/>
                  </a:lnTo>
                  <a:cubicBezTo>
                    <a:pt x="30447" y="21023"/>
                    <a:pt x="29363" y="-13896"/>
                    <a:pt x="29162" y="-35423"/>
                  </a:cubicBezTo>
                  <a:lnTo>
                    <a:pt x="29162" y="-35427"/>
                  </a:lnTo>
                  <a:cubicBezTo>
                    <a:pt x="28960" y="-56954"/>
                    <a:pt x="29738" y="-91872"/>
                    <a:pt x="30899" y="-113368"/>
                  </a:cubicBezTo>
                  <a:lnTo>
                    <a:pt x="30905" y="-113482"/>
                  </a:lnTo>
                  <a:cubicBezTo>
                    <a:pt x="32065" y="-134978"/>
                    <a:pt x="33791" y="-169879"/>
                    <a:pt x="34758" y="-191386"/>
                  </a:cubicBezTo>
                  <a:lnTo>
                    <a:pt x="35345" y="-204451"/>
                  </a:lnTo>
                  <a:cubicBezTo>
                    <a:pt x="35990" y="-218789"/>
                    <a:pt x="47772" y="-233408"/>
                    <a:pt x="61646" y="-237083"/>
                  </a:cubicBezTo>
                  <a:lnTo>
                    <a:pt x="73667" y="-240268"/>
                  </a:lnTo>
                  <a:cubicBezTo>
                    <a:pt x="87540" y="-243943"/>
                    <a:pt x="110443" y="-247260"/>
                    <a:pt x="124789" y="-247671"/>
                  </a:cubicBezTo>
                  <a:lnTo>
                    <a:pt x="188500" y="-249498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2" name="MMConnector">
              <a:extLst>
                <a:ext uri="{FF2B5EF4-FFF2-40B4-BE49-F238E27FC236}">
                  <a16:creationId xmlns:a16="http://schemas.microsoft.com/office/drawing/2014/main" id="{E53B3DD5-5B39-594D-AEFA-0106A892BFDD}"/>
                </a:ext>
              </a:extLst>
            </p:cNvPr>
            <p:cNvSpPr/>
            <p:nvPr/>
          </p:nvSpPr>
          <p:spPr>
            <a:xfrm>
              <a:off x="4175512" y="3422298"/>
              <a:ext cx="377000" cy="167050"/>
            </a:xfrm>
            <a:custGeom>
              <a:avLst/>
              <a:gdLst/>
              <a:ahLst/>
              <a:cxnLst/>
              <a:rect l="0" t="0" r="0" b="0"/>
              <a:pathLst>
                <a:path w="377000" h="167050" fill="none">
                  <a:moveTo>
                    <a:pt x="-188500" y="83525"/>
                  </a:moveTo>
                  <a:lnTo>
                    <a:pt x="-149432" y="85842"/>
                  </a:lnTo>
                  <a:cubicBezTo>
                    <a:pt x="-127941" y="87117"/>
                    <a:pt x="-93028" y="88033"/>
                    <a:pt x="-71501" y="87888"/>
                  </a:cubicBezTo>
                  <a:lnTo>
                    <a:pt x="-58499" y="87800"/>
                  </a:lnTo>
                  <a:cubicBezTo>
                    <a:pt x="-44148" y="87703"/>
                    <a:pt x="-21190" y="84838"/>
                    <a:pt x="-7254" y="81406"/>
                  </a:cubicBezTo>
                  <a:lnTo>
                    <a:pt x="11680" y="76743"/>
                  </a:lnTo>
                  <a:cubicBezTo>
                    <a:pt x="25615" y="73311"/>
                    <a:pt x="36859" y="58877"/>
                    <a:pt x="36776" y="44525"/>
                  </a:cubicBezTo>
                  <a:lnTo>
                    <a:pt x="36627" y="18525"/>
                  </a:lnTo>
                  <a:cubicBezTo>
                    <a:pt x="36545" y="4173"/>
                    <a:pt x="38041" y="-19018"/>
                    <a:pt x="39968" y="-33240"/>
                  </a:cubicBezTo>
                  <a:lnTo>
                    <a:pt x="43310" y="-57921"/>
                  </a:lnTo>
                  <a:cubicBezTo>
                    <a:pt x="45237" y="-72143"/>
                    <a:pt x="58432" y="-84299"/>
                    <a:pt x="72764" y="-85054"/>
                  </a:cubicBezTo>
                  <a:lnTo>
                    <a:pt x="98836" y="-86429"/>
                  </a:lnTo>
                  <a:cubicBezTo>
                    <a:pt x="113168" y="-87185"/>
                    <a:pt x="136422" y="-87019"/>
                    <a:pt x="150742" y="-86058"/>
                  </a:cubicBezTo>
                  <a:lnTo>
                    <a:pt x="188500" y="-8352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3" name="MMConnector">
              <a:extLst>
                <a:ext uri="{FF2B5EF4-FFF2-40B4-BE49-F238E27FC236}">
                  <a16:creationId xmlns:a16="http://schemas.microsoft.com/office/drawing/2014/main" id="{ED9095FC-6AFA-5743-95AA-7855178D7954}"/>
                </a:ext>
              </a:extLst>
            </p:cNvPr>
            <p:cNvSpPr/>
            <p:nvPr/>
          </p:nvSpPr>
          <p:spPr>
            <a:xfrm>
              <a:off x="4175512" y="3589348"/>
              <a:ext cx="377000" cy="167050"/>
            </a:xfrm>
            <a:custGeom>
              <a:avLst/>
              <a:gdLst/>
              <a:ahLst/>
              <a:cxnLst/>
              <a:rect l="0" t="0" r="0" b="0"/>
              <a:pathLst>
                <a:path w="377000" h="167050" fill="none">
                  <a:moveTo>
                    <a:pt x="-188500" y="-83525"/>
                  </a:moveTo>
                  <a:lnTo>
                    <a:pt x="-149432" y="-81208"/>
                  </a:lnTo>
                  <a:cubicBezTo>
                    <a:pt x="-127941" y="-79933"/>
                    <a:pt x="-93028" y="-79017"/>
                    <a:pt x="-71501" y="-79162"/>
                  </a:cubicBezTo>
                  <a:lnTo>
                    <a:pt x="-58499" y="-79250"/>
                  </a:lnTo>
                  <a:cubicBezTo>
                    <a:pt x="-44148" y="-79347"/>
                    <a:pt x="-20966" y="-77801"/>
                    <a:pt x="-6754" y="-75799"/>
                  </a:cubicBezTo>
                  <a:lnTo>
                    <a:pt x="4929" y="-74153"/>
                  </a:lnTo>
                  <a:cubicBezTo>
                    <a:pt x="19140" y="-72150"/>
                    <a:pt x="30741" y="-58877"/>
                    <a:pt x="30824" y="-44525"/>
                  </a:cubicBezTo>
                  <a:lnTo>
                    <a:pt x="30973" y="-18525"/>
                  </a:lnTo>
                  <a:cubicBezTo>
                    <a:pt x="31055" y="-4173"/>
                    <a:pt x="33478" y="18882"/>
                    <a:pt x="36382" y="32937"/>
                  </a:cubicBezTo>
                  <a:lnTo>
                    <a:pt x="41540" y="57902"/>
                  </a:lnTo>
                  <a:cubicBezTo>
                    <a:pt x="44443" y="71958"/>
                    <a:pt x="58432" y="82751"/>
                    <a:pt x="72764" y="81996"/>
                  </a:cubicBezTo>
                  <a:lnTo>
                    <a:pt x="98836" y="80621"/>
                  </a:lnTo>
                  <a:cubicBezTo>
                    <a:pt x="113168" y="79865"/>
                    <a:pt x="136422" y="80031"/>
                    <a:pt x="150742" y="80992"/>
                  </a:cubicBezTo>
                  <a:lnTo>
                    <a:pt x="188500" y="8352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4" name="MMConnector">
              <a:extLst>
                <a:ext uri="{FF2B5EF4-FFF2-40B4-BE49-F238E27FC236}">
                  <a16:creationId xmlns:a16="http://schemas.microsoft.com/office/drawing/2014/main" id="{5E9D7B7E-6DB5-EF45-9127-0BFE8E622865}"/>
                </a:ext>
              </a:extLst>
            </p:cNvPr>
            <p:cNvSpPr/>
            <p:nvPr/>
          </p:nvSpPr>
          <p:spPr>
            <a:xfrm>
              <a:off x="4175512" y="3756398"/>
              <a:ext cx="377000" cy="501150"/>
            </a:xfrm>
            <a:custGeom>
              <a:avLst/>
              <a:gdLst/>
              <a:ahLst/>
              <a:cxnLst/>
              <a:rect l="0" t="0" r="0" b="0"/>
              <a:pathLst>
                <a:path w="377000" h="501150" fill="none">
                  <a:moveTo>
                    <a:pt x="-188500" y="-250575"/>
                  </a:moveTo>
                  <a:lnTo>
                    <a:pt x="-149432" y="-248258"/>
                  </a:lnTo>
                  <a:cubicBezTo>
                    <a:pt x="-127941" y="-246983"/>
                    <a:pt x="-93028" y="-246067"/>
                    <a:pt x="-71501" y="-246212"/>
                  </a:cubicBezTo>
                  <a:lnTo>
                    <a:pt x="-58499" y="-246300"/>
                  </a:lnTo>
                  <a:cubicBezTo>
                    <a:pt x="-44148" y="-246397"/>
                    <a:pt x="-20966" y="-244851"/>
                    <a:pt x="-6754" y="-242849"/>
                  </a:cubicBezTo>
                  <a:lnTo>
                    <a:pt x="4929" y="-241203"/>
                  </a:lnTo>
                  <a:cubicBezTo>
                    <a:pt x="19140" y="-239200"/>
                    <a:pt x="30741" y="-225927"/>
                    <a:pt x="30824" y="-211575"/>
                  </a:cubicBezTo>
                  <a:lnTo>
                    <a:pt x="30898" y="-198574"/>
                  </a:lnTo>
                  <a:cubicBezTo>
                    <a:pt x="31022" y="-177047"/>
                    <a:pt x="31757" y="-142115"/>
                    <a:pt x="32540" y="-120601"/>
                  </a:cubicBezTo>
                  <a:lnTo>
                    <a:pt x="32542" y="-120549"/>
                  </a:lnTo>
                  <a:cubicBezTo>
                    <a:pt x="33325" y="-99035"/>
                    <a:pt x="34880" y="-64127"/>
                    <a:pt x="36014" y="-42629"/>
                  </a:cubicBezTo>
                  <a:lnTo>
                    <a:pt x="36020" y="-42521"/>
                  </a:lnTo>
                  <a:cubicBezTo>
                    <a:pt x="37153" y="-21023"/>
                    <a:pt x="38237" y="13896"/>
                    <a:pt x="38438" y="35423"/>
                  </a:cubicBezTo>
                  <a:lnTo>
                    <a:pt x="38438" y="35427"/>
                  </a:lnTo>
                  <a:cubicBezTo>
                    <a:pt x="38640" y="56954"/>
                    <a:pt x="37862" y="91872"/>
                    <a:pt x="36701" y="113368"/>
                  </a:cubicBezTo>
                  <a:lnTo>
                    <a:pt x="36695" y="113482"/>
                  </a:lnTo>
                  <a:cubicBezTo>
                    <a:pt x="35535" y="134978"/>
                    <a:pt x="33809" y="169879"/>
                    <a:pt x="32842" y="191386"/>
                  </a:cubicBezTo>
                  <a:lnTo>
                    <a:pt x="32255" y="204451"/>
                  </a:lnTo>
                  <a:cubicBezTo>
                    <a:pt x="31610" y="218789"/>
                    <a:pt x="42076" y="234287"/>
                    <a:pt x="55617" y="239046"/>
                  </a:cubicBezTo>
                  <a:lnTo>
                    <a:pt x="74271" y="245603"/>
                  </a:lnTo>
                  <a:cubicBezTo>
                    <a:pt x="87811" y="250362"/>
                    <a:pt x="110443" y="253890"/>
                    <a:pt x="124789" y="253479"/>
                  </a:cubicBezTo>
                  <a:lnTo>
                    <a:pt x="188500" y="251652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5" name="MMConnector">
              <a:extLst>
                <a:ext uri="{FF2B5EF4-FFF2-40B4-BE49-F238E27FC236}">
                  <a16:creationId xmlns:a16="http://schemas.microsoft.com/office/drawing/2014/main" id="{8287E94E-790B-154D-86CD-AF1949992FBB}"/>
                </a:ext>
              </a:extLst>
            </p:cNvPr>
            <p:cNvSpPr/>
            <p:nvPr/>
          </p:nvSpPr>
          <p:spPr>
            <a:xfrm>
              <a:off x="4175512" y="3923448"/>
              <a:ext cx="377000" cy="835250"/>
            </a:xfrm>
            <a:custGeom>
              <a:avLst/>
              <a:gdLst/>
              <a:ahLst/>
              <a:cxnLst/>
              <a:rect l="0" t="0" r="0" b="0"/>
              <a:pathLst>
                <a:path w="377000" h="835250" fill="none">
                  <a:moveTo>
                    <a:pt x="-188500" y="-417625"/>
                  </a:moveTo>
                  <a:lnTo>
                    <a:pt x="-149432" y="-415308"/>
                  </a:lnTo>
                  <a:cubicBezTo>
                    <a:pt x="-127941" y="-414033"/>
                    <a:pt x="-93028" y="-413117"/>
                    <a:pt x="-71501" y="-413262"/>
                  </a:cubicBezTo>
                  <a:lnTo>
                    <a:pt x="-58499" y="-413350"/>
                  </a:lnTo>
                  <a:cubicBezTo>
                    <a:pt x="-44148" y="-413447"/>
                    <a:pt x="-20966" y="-411901"/>
                    <a:pt x="-6754" y="-409899"/>
                  </a:cubicBezTo>
                  <a:lnTo>
                    <a:pt x="4929" y="-408253"/>
                  </a:lnTo>
                  <a:cubicBezTo>
                    <a:pt x="19140" y="-406250"/>
                    <a:pt x="30741" y="-392977"/>
                    <a:pt x="30824" y="-378625"/>
                  </a:cubicBezTo>
                  <a:lnTo>
                    <a:pt x="30898" y="-365624"/>
                  </a:lnTo>
                  <a:cubicBezTo>
                    <a:pt x="31022" y="-344097"/>
                    <a:pt x="31757" y="-309165"/>
                    <a:pt x="32540" y="-287651"/>
                  </a:cubicBezTo>
                  <a:lnTo>
                    <a:pt x="32542" y="-287599"/>
                  </a:lnTo>
                  <a:cubicBezTo>
                    <a:pt x="33325" y="-266085"/>
                    <a:pt x="34880" y="-231177"/>
                    <a:pt x="36014" y="-209679"/>
                  </a:cubicBezTo>
                  <a:lnTo>
                    <a:pt x="36020" y="-209571"/>
                  </a:lnTo>
                  <a:cubicBezTo>
                    <a:pt x="37153" y="-188073"/>
                    <a:pt x="38237" y="-153154"/>
                    <a:pt x="38438" y="-131627"/>
                  </a:cubicBezTo>
                  <a:lnTo>
                    <a:pt x="38438" y="-131623"/>
                  </a:lnTo>
                  <a:cubicBezTo>
                    <a:pt x="38640" y="-110096"/>
                    <a:pt x="37862" y="-75178"/>
                    <a:pt x="36701" y="-53682"/>
                  </a:cubicBezTo>
                  <a:lnTo>
                    <a:pt x="36695" y="-53568"/>
                  </a:lnTo>
                  <a:cubicBezTo>
                    <a:pt x="35535" y="-32072"/>
                    <a:pt x="33809" y="2829"/>
                    <a:pt x="32842" y="24336"/>
                  </a:cubicBezTo>
                  <a:lnTo>
                    <a:pt x="32839" y="24414"/>
                  </a:lnTo>
                  <a:cubicBezTo>
                    <a:pt x="31872" y="45921"/>
                    <a:pt x="30878" y="80846"/>
                    <a:pt x="30619" y="102372"/>
                  </a:cubicBezTo>
                  <a:lnTo>
                    <a:pt x="30619" y="102378"/>
                  </a:lnTo>
                  <a:cubicBezTo>
                    <a:pt x="30361" y="123904"/>
                    <a:pt x="30727" y="158838"/>
                    <a:pt x="31436" y="180354"/>
                  </a:cubicBezTo>
                  <a:lnTo>
                    <a:pt x="31438" y="180396"/>
                  </a:lnTo>
                  <a:cubicBezTo>
                    <a:pt x="32147" y="201912"/>
                    <a:pt x="34006" y="236800"/>
                    <a:pt x="35588" y="258270"/>
                  </a:cubicBezTo>
                  <a:lnTo>
                    <a:pt x="35604" y="258480"/>
                  </a:lnTo>
                  <a:cubicBezTo>
                    <a:pt x="37185" y="279950"/>
                    <a:pt x="39165" y="314833"/>
                    <a:pt x="40022" y="336344"/>
                  </a:cubicBezTo>
                  <a:lnTo>
                    <a:pt x="41059" y="362385"/>
                  </a:lnTo>
                  <a:cubicBezTo>
                    <a:pt x="41345" y="369556"/>
                    <a:pt x="45398" y="379770"/>
                    <a:pt x="50106" y="385186"/>
                  </a:cubicBezTo>
                  <a:lnTo>
                    <a:pt x="64271" y="401482"/>
                  </a:lnTo>
                  <a:cubicBezTo>
                    <a:pt x="68979" y="406898"/>
                    <a:pt x="78599" y="411832"/>
                    <a:pt x="85744" y="412495"/>
                  </a:cubicBezTo>
                  <a:lnTo>
                    <a:pt x="137856" y="417332"/>
                  </a:lnTo>
                  <a:cubicBezTo>
                    <a:pt x="145001" y="417996"/>
                    <a:pt x="156622" y="418393"/>
                    <a:pt x="163796" y="418221"/>
                  </a:cubicBezTo>
                  <a:lnTo>
                    <a:pt x="188500" y="41762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6" name="MMConnector">
              <a:extLst>
                <a:ext uri="{FF2B5EF4-FFF2-40B4-BE49-F238E27FC236}">
                  <a16:creationId xmlns:a16="http://schemas.microsoft.com/office/drawing/2014/main" id="{FFDB3E7D-B423-5B46-A926-82A5716C3832}"/>
                </a:ext>
              </a:extLst>
            </p:cNvPr>
            <p:cNvSpPr/>
            <p:nvPr/>
          </p:nvSpPr>
          <p:spPr>
            <a:xfrm>
              <a:off x="4175512" y="4090498"/>
              <a:ext cx="377000" cy="1169350"/>
            </a:xfrm>
            <a:custGeom>
              <a:avLst/>
              <a:gdLst/>
              <a:ahLst/>
              <a:cxnLst/>
              <a:rect l="0" t="0" r="0" b="0"/>
              <a:pathLst>
                <a:path w="377000" h="1169350" fill="none">
                  <a:moveTo>
                    <a:pt x="-188500" y="-584675"/>
                  </a:moveTo>
                  <a:lnTo>
                    <a:pt x="-149432" y="-582358"/>
                  </a:lnTo>
                  <a:cubicBezTo>
                    <a:pt x="-127941" y="-581083"/>
                    <a:pt x="-93028" y="-580167"/>
                    <a:pt x="-71501" y="-580312"/>
                  </a:cubicBezTo>
                  <a:lnTo>
                    <a:pt x="-58499" y="-580400"/>
                  </a:lnTo>
                  <a:cubicBezTo>
                    <a:pt x="-44148" y="-580497"/>
                    <a:pt x="-20966" y="-578951"/>
                    <a:pt x="-6754" y="-576949"/>
                  </a:cubicBezTo>
                  <a:lnTo>
                    <a:pt x="4929" y="-575303"/>
                  </a:lnTo>
                  <a:cubicBezTo>
                    <a:pt x="19140" y="-573300"/>
                    <a:pt x="30741" y="-560027"/>
                    <a:pt x="30824" y="-545675"/>
                  </a:cubicBezTo>
                  <a:lnTo>
                    <a:pt x="30898" y="-532674"/>
                  </a:lnTo>
                  <a:cubicBezTo>
                    <a:pt x="31022" y="-511147"/>
                    <a:pt x="31757" y="-476215"/>
                    <a:pt x="32540" y="-454701"/>
                  </a:cubicBezTo>
                  <a:lnTo>
                    <a:pt x="32542" y="-454649"/>
                  </a:lnTo>
                  <a:cubicBezTo>
                    <a:pt x="33325" y="-433135"/>
                    <a:pt x="34880" y="-398227"/>
                    <a:pt x="36014" y="-376729"/>
                  </a:cubicBezTo>
                  <a:lnTo>
                    <a:pt x="36020" y="-376621"/>
                  </a:lnTo>
                  <a:cubicBezTo>
                    <a:pt x="37153" y="-355123"/>
                    <a:pt x="38237" y="-320204"/>
                    <a:pt x="38438" y="-298677"/>
                  </a:cubicBezTo>
                  <a:lnTo>
                    <a:pt x="38438" y="-298673"/>
                  </a:lnTo>
                  <a:cubicBezTo>
                    <a:pt x="38640" y="-277146"/>
                    <a:pt x="37862" y="-242228"/>
                    <a:pt x="36701" y="-220732"/>
                  </a:cubicBezTo>
                  <a:lnTo>
                    <a:pt x="36695" y="-220618"/>
                  </a:lnTo>
                  <a:cubicBezTo>
                    <a:pt x="35535" y="-199122"/>
                    <a:pt x="33809" y="-164221"/>
                    <a:pt x="32842" y="-142714"/>
                  </a:cubicBezTo>
                  <a:lnTo>
                    <a:pt x="32839" y="-142636"/>
                  </a:lnTo>
                  <a:cubicBezTo>
                    <a:pt x="31872" y="-121129"/>
                    <a:pt x="30878" y="-86204"/>
                    <a:pt x="30619" y="-64678"/>
                  </a:cubicBezTo>
                  <a:lnTo>
                    <a:pt x="30619" y="-64672"/>
                  </a:lnTo>
                  <a:cubicBezTo>
                    <a:pt x="30361" y="-43146"/>
                    <a:pt x="30727" y="-8212"/>
                    <a:pt x="31436" y="13304"/>
                  </a:cubicBezTo>
                  <a:lnTo>
                    <a:pt x="31438" y="13346"/>
                  </a:lnTo>
                  <a:cubicBezTo>
                    <a:pt x="32147" y="34862"/>
                    <a:pt x="34006" y="69750"/>
                    <a:pt x="35588" y="91220"/>
                  </a:cubicBezTo>
                  <a:lnTo>
                    <a:pt x="35604" y="91430"/>
                  </a:lnTo>
                  <a:cubicBezTo>
                    <a:pt x="37185" y="112900"/>
                    <a:pt x="39165" y="147783"/>
                    <a:pt x="40022" y="169294"/>
                  </a:cubicBezTo>
                  <a:lnTo>
                    <a:pt x="40024" y="169356"/>
                  </a:lnTo>
                  <a:cubicBezTo>
                    <a:pt x="40881" y="190867"/>
                    <a:pt x="41253" y="225794"/>
                    <a:pt x="40854" y="247318"/>
                  </a:cubicBezTo>
                  <a:lnTo>
                    <a:pt x="40854" y="247332"/>
                  </a:lnTo>
                  <a:cubicBezTo>
                    <a:pt x="40455" y="268856"/>
                    <a:pt x="38517" y="303722"/>
                    <a:pt x="36527" y="325158"/>
                  </a:cubicBezTo>
                  <a:lnTo>
                    <a:pt x="32891" y="364325"/>
                  </a:lnTo>
                  <a:lnTo>
                    <a:pt x="29234" y="403494"/>
                  </a:lnTo>
                  <a:cubicBezTo>
                    <a:pt x="27233" y="424929"/>
                    <a:pt x="25371" y="459795"/>
                    <a:pt x="25078" y="481321"/>
                  </a:cubicBezTo>
                  <a:lnTo>
                    <a:pt x="24901" y="494327"/>
                  </a:lnTo>
                  <a:cubicBezTo>
                    <a:pt x="24705" y="508678"/>
                    <a:pt x="29842" y="530700"/>
                    <a:pt x="36366" y="543483"/>
                  </a:cubicBezTo>
                  <a:lnTo>
                    <a:pt x="47981" y="566243"/>
                  </a:lnTo>
                  <a:cubicBezTo>
                    <a:pt x="54505" y="579026"/>
                    <a:pt x="71410" y="588458"/>
                    <a:pt x="85715" y="587297"/>
                  </a:cubicBezTo>
                  <a:lnTo>
                    <a:pt x="124843" y="584118"/>
                  </a:lnTo>
                  <a:cubicBezTo>
                    <a:pt x="131995" y="583537"/>
                    <a:pt x="143621" y="583251"/>
                    <a:pt x="150793" y="583478"/>
                  </a:cubicBezTo>
                  <a:lnTo>
                    <a:pt x="188500" y="584675"/>
                  </a:lnTo>
                </a:path>
              </a:pathLst>
            </a:custGeom>
            <a:noFill/>
            <a:ln w="39000" cap="rnd">
              <a:solidFill>
                <a:srgbClr val="454545"/>
              </a:solidFill>
              <a:round/>
            </a:ln>
          </p:spPr>
        </p:sp>
        <p:sp>
          <p:nvSpPr>
            <p:cNvPr id="87" name="Callout">
              <a:extLst>
                <a:ext uri="{FF2B5EF4-FFF2-40B4-BE49-F238E27FC236}">
                  <a16:creationId xmlns:a16="http://schemas.microsoft.com/office/drawing/2014/main" id="{FCE8AC33-D1AC-D24B-AB7B-5B9A7C080652}"/>
                </a:ext>
              </a:extLst>
            </p:cNvPr>
            <p:cNvSpPr/>
            <p:nvPr/>
          </p:nvSpPr>
          <p:spPr>
            <a:xfrm>
              <a:off x="1753482" y="4980673"/>
              <a:ext cx="1040000" cy="351000"/>
            </a:xfrm>
            <a:custGeom>
              <a:avLst/>
              <a:gdLst>
                <a:gd name="rtl" fmla="*/ 182000 w 1040000"/>
                <a:gd name="rtt" fmla="*/ 123500 h 351000"/>
                <a:gd name="rtr" fmla="*/ 871000 w 1040000"/>
                <a:gd name="rtb" fmla="*/ 240500 h 351000"/>
              </a:gdLst>
              <a:ahLst/>
              <a:cxnLst/>
              <a:rect l="rtl" t="rtt" r="rtr" b="rtb"/>
              <a:pathLst>
                <a:path w="1040000" h="35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27705" y="-38620"/>
                  </a:lnTo>
                  <a:lnTo>
                    <a:pt x="421683" y="-116391"/>
                  </a:lnTo>
                  <a:lnTo>
                    <a:pt x="420591" y="-194497"/>
                  </a:lnTo>
                  <a:lnTo>
                    <a:pt x="418795" y="-272555"/>
                  </a:lnTo>
                  <a:lnTo>
                    <a:pt x="414436" y="-350439"/>
                  </a:lnTo>
                  <a:lnTo>
                    <a:pt x="406578" y="-428084"/>
                  </a:lnTo>
                  <a:lnTo>
                    <a:pt x="395552" y="-505514"/>
                  </a:lnTo>
                  <a:lnTo>
                    <a:pt x="387158" y="-583124"/>
                  </a:lnTo>
                  <a:lnTo>
                    <a:pt x="383307" y="-661042"/>
                  </a:lnTo>
                  <a:lnTo>
                    <a:pt x="385237" y="-739354"/>
                  </a:lnTo>
                  <a:lnTo>
                    <a:pt x="387210" y="-817668"/>
                  </a:lnTo>
                  <a:lnTo>
                    <a:pt x="382977" y="-895560"/>
                  </a:lnTo>
                  <a:lnTo>
                    <a:pt x="373167" y="-973073"/>
                  </a:lnTo>
                  <a:lnTo>
                    <a:pt x="361553" y="-1050464"/>
                  </a:lnTo>
                  <a:lnTo>
                    <a:pt x="354242" y="-1128146"/>
                  </a:lnTo>
                  <a:lnTo>
                    <a:pt x="349331" y="-1205993"/>
                  </a:lnTo>
                  <a:lnTo>
                    <a:pt x="345035" y="-1283881"/>
                  </a:lnTo>
                  <a:lnTo>
                    <a:pt x="343586" y="-1364640"/>
                  </a:lnTo>
                  <a:lnTo>
                    <a:pt x="355170" y="-1287498"/>
                  </a:lnTo>
                  <a:lnTo>
                    <a:pt x="362797" y="-1209707"/>
                  </a:lnTo>
                  <a:lnTo>
                    <a:pt x="369422" y="-1131752"/>
                  </a:lnTo>
                  <a:lnTo>
                    <a:pt x="380787" y="-1054574"/>
                  </a:lnTo>
                  <a:lnTo>
                    <a:pt x="396317" y="-978079"/>
                  </a:lnTo>
                  <a:lnTo>
                    <a:pt x="414899" y="-902084"/>
                  </a:lnTo>
                  <a:lnTo>
                    <a:pt x="430956" y="-825675"/>
                  </a:lnTo>
                  <a:lnTo>
                    <a:pt x="446057" y="-749109"/>
                  </a:lnTo>
                  <a:lnTo>
                    <a:pt x="465214" y="-673209"/>
                  </a:lnTo>
                  <a:lnTo>
                    <a:pt x="483078" y="-597096"/>
                  </a:lnTo>
                  <a:lnTo>
                    <a:pt x="495196" y="-520041"/>
                  </a:lnTo>
                  <a:lnTo>
                    <a:pt x="504988" y="-442606"/>
                  </a:lnTo>
                  <a:lnTo>
                    <a:pt x="514505" y="-365125"/>
                  </a:lnTo>
                  <a:lnTo>
                    <a:pt x="525886" y="-287949"/>
                  </a:lnTo>
                  <a:lnTo>
                    <a:pt x="531549" y="-209836"/>
                  </a:lnTo>
                  <a:lnTo>
                    <a:pt x="535402" y="-131427"/>
                  </a:lnTo>
                  <a:lnTo>
                    <a:pt x="544248" y="-53836"/>
                  </a:lnTo>
                  <a:lnTo>
                    <a:pt x="591486" y="11844"/>
                  </a:lnTo>
                  <a:lnTo>
                    <a:pt x="669486" y="10037"/>
                  </a:lnTo>
                  <a:lnTo>
                    <a:pt x="747486" y="7175"/>
                  </a:lnTo>
                  <a:lnTo>
                    <a:pt x="825486" y="6858"/>
                  </a:lnTo>
                  <a:lnTo>
                    <a:pt x="903486" y="5805"/>
                  </a:lnTo>
                  <a:lnTo>
                    <a:pt x="981486" y="1981"/>
                  </a:lnTo>
                  <a:lnTo>
                    <a:pt x="1039729" y="26000"/>
                  </a:lnTo>
                  <a:lnTo>
                    <a:pt x="1042205" y="104000"/>
                  </a:lnTo>
                  <a:lnTo>
                    <a:pt x="1047787" y="182000"/>
                  </a:lnTo>
                  <a:lnTo>
                    <a:pt x="1050689" y="260000"/>
                  </a:lnTo>
                  <a:lnTo>
                    <a:pt x="1050206" y="338000"/>
                  </a:lnTo>
                  <a:lnTo>
                    <a:pt x="975000" y="360012"/>
                  </a:lnTo>
                  <a:lnTo>
                    <a:pt x="897000" y="359666"/>
                  </a:lnTo>
                  <a:lnTo>
                    <a:pt x="819000" y="358273"/>
                  </a:lnTo>
                  <a:lnTo>
                    <a:pt x="741000" y="352617"/>
                  </a:lnTo>
                  <a:lnTo>
                    <a:pt x="663000" y="348698"/>
                  </a:lnTo>
                  <a:lnTo>
                    <a:pt x="585000" y="348203"/>
                  </a:lnTo>
                  <a:lnTo>
                    <a:pt x="507000" y="354509"/>
                  </a:lnTo>
                  <a:lnTo>
                    <a:pt x="429000" y="361953"/>
                  </a:lnTo>
                  <a:lnTo>
                    <a:pt x="351000" y="364248"/>
                  </a:lnTo>
                  <a:lnTo>
                    <a:pt x="273000" y="362248"/>
                  </a:lnTo>
                  <a:lnTo>
                    <a:pt x="195000" y="358472"/>
                  </a:lnTo>
                  <a:lnTo>
                    <a:pt x="117000" y="356965"/>
                  </a:lnTo>
                  <a:lnTo>
                    <a:pt x="39000" y="357451"/>
                  </a:lnTo>
                  <a:lnTo>
                    <a:pt x="-8700" y="312000"/>
                  </a:lnTo>
                  <a:lnTo>
                    <a:pt x="-11431" y="234000"/>
                  </a:lnTo>
                  <a:lnTo>
                    <a:pt x="-11868" y="156000"/>
                  </a:lnTo>
                  <a:lnTo>
                    <a:pt x="-8523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E7"/>
            </a:solidFill>
            <a:ln w="13000" cap="flat">
              <a:solidFill>
                <a:srgbClr val="FFCF7C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E1A900"/>
                  </a:solidFill>
                  <a:latin typeface="STSong"/>
                </a:rPr>
                <a:t>梳理、推荐</a:t>
              </a:r>
            </a:p>
          </p:txBody>
        </p:sp>
        <p:sp>
          <p:nvSpPr>
            <p:cNvPr id="88" name="MainTopic">
              <a:extLst>
                <a:ext uri="{FF2B5EF4-FFF2-40B4-BE49-F238E27FC236}">
                  <a16:creationId xmlns:a16="http://schemas.microsoft.com/office/drawing/2014/main" id="{1C6D6568-73B2-B842-98A9-F64F81A83A87}"/>
                </a:ext>
              </a:extLst>
            </p:cNvPr>
            <p:cNvSpPr/>
            <p:nvPr/>
          </p:nvSpPr>
          <p:spPr>
            <a:xfrm>
              <a:off x="385037" y="3217223"/>
              <a:ext cx="897975" cy="455000"/>
            </a:xfrm>
            <a:custGeom>
              <a:avLst/>
              <a:gdLst>
                <a:gd name="rtl" fmla="*/ 260488 w 897975"/>
                <a:gd name="rtt" fmla="*/ 162500 h 455000"/>
                <a:gd name="rtr" fmla="*/ 650488 w 897975"/>
                <a:gd name="rtb" fmla="*/ 305500 h 455000"/>
              </a:gdLst>
              <a:ahLst/>
              <a:cxnLst/>
              <a:rect l="rtl" t="rtt" r="rtr" b="rtb"/>
              <a:pathLst>
                <a:path w="897975" h="455000">
                  <a:moveTo>
                    <a:pt x="113750" y="0"/>
                  </a:moveTo>
                  <a:lnTo>
                    <a:pt x="191750" y="4627"/>
                  </a:lnTo>
                  <a:lnTo>
                    <a:pt x="269750" y="4099"/>
                  </a:lnTo>
                  <a:lnTo>
                    <a:pt x="347750" y="3126"/>
                  </a:lnTo>
                  <a:lnTo>
                    <a:pt x="425750" y="2678"/>
                  </a:lnTo>
                  <a:lnTo>
                    <a:pt x="503750" y="-160"/>
                  </a:lnTo>
                  <a:lnTo>
                    <a:pt x="581750" y="-4273"/>
                  </a:lnTo>
                  <a:lnTo>
                    <a:pt x="659750" y="-5003"/>
                  </a:lnTo>
                  <a:lnTo>
                    <a:pt x="737750" y="-793"/>
                  </a:lnTo>
                  <a:lnTo>
                    <a:pt x="815750" y="2713"/>
                  </a:lnTo>
                  <a:lnTo>
                    <a:pt x="894435" y="-885"/>
                  </a:lnTo>
                  <a:lnTo>
                    <a:pt x="878012" y="75410"/>
                  </a:lnTo>
                  <a:lnTo>
                    <a:pt x="864669" y="152475"/>
                  </a:lnTo>
                  <a:lnTo>
                    <a:pt x="848766" y="228900"/>
                  </a:lnTo>
                  <a:lnTo>
                    <a:pt x="828446" y="304220"/>
                  </a:lnTo>
                  <a:lnTo>
                    <a:pt x="802504" y="378135"/>
                  </a:lnTo>
                  <a:lnTo>
                    <a:pt x="784225" y="446809"/>
                  </a:lnTo>
                  <a:lnTo>
                    <a:pt x="706225" y="445747"/>
                  </a:lnTo>
                  <a:lnTo>
                    <a:pt x="628225" y="450274"/>
                  </a:lnTo>
                  <a:lnTo>
                    <a:pt x="550225" y="456609"/>
                  </a:lnTo>
                  <a:lnTo>
                    <a:pt x="472225" y="458632"/>
                  </a:lnTo>
                  <a:lnTo>
                    <a:pt x="394225" y="458248"/>
                  </a:lnTo>
                  <a:lnTo>
                    <a:pt x="316225" y="457249"/>
                  </a:lnTo>
                  <a:lnTo>
                    <a:pt x="238225" y="456793"/>
                  </a:lnTo>
                  <a:lnTo>
                    <a:pt x="160225" y="455745"/>
                  </a:lnTo>
                  <a:lnTo>
                    <a:pt x="82225" y="450686"/>
                  </a:lnTo>
                  <a:lnTo>
                    <a:pt x="10078" y="457519"/>
                  </a:lnTo>
                  <a:lnTo>
                    <a:pt x="30228" y="382156"/>
                  </a:lnTo>
                  <a:lnTo>
                    <a:pt x="46283" y="305770"/>
                  </a:lnTo>
                  <a:lnTo>
                    <a:pt x="59339" y="228633"/>
                  </a:lnTo>
                  <a:lnTo>
                    <a:pt x="74876" y="152117"/>
                  </a:lnTo>
                  <a:lnTo>
                    <a:pt x="91354" y="75836"/>
                  </a:lnTo>
                  <a:lnTo>
                    <a:pt x="113750" y="0"/>
                  </a:lnTo>
                  <a:close/>
                </a:path>
              </a:pathLst>
            </a:custGeom>
            <a:solidFill>
              <a:srgbClr val="F56582"/>
            </a:solidFill>
            <a:ln w="390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430">
                  <a:solidFill>
                    <a:srgbClr val="FFFFFF"/>
                  </a:solidFill>
                  <a:latin typeface="STHeiti"/>
                </a:rPr>
                <a:t>书店</a:t>
              </a:r>
            </a:p>
          </p:txBody>
        </p:sp>
        <p:sp>
          <p:nvSpPr>
            <p:cNvPr id="89" name="SubTopic">
              <a:extLst>
                <a:ext uri="{FF2B5EF4-FFF2-40B4-BE49-F238E27FC236}">
                  <a16:creationId xmlns:a16="http://schemas.microsoft.com/office/drawing/2014/main" id="{57F4763D-F889-384E-8FB9-AB6F1F902725}"/>
                </a:ext>
              </a:extLst>
            </p:cNvPr>
            <p:cNvSpPr/>
            <p:nvPr/>
          </p:nvSpPr>
          <p:spPr>
            <a:xfrm>
              <a:off x="1660012" y="1557773"/>
              <a:ext cx="520000" cy="221000"/>
            </a:xfrm>
            <a:custGeom>
              <a:avLst/>
              <a:gdLst>
                <a:gd name="rtl" fmla="*/ 39000 w 520000"/>
                <a:gd name="rtt" fmla="*/ 58500 h 221000"/>
                <a:gd name="rtr" fmla="*/ 494000 w 520000"/>
                <a:gd name="rtb" fmla="*/ 175500 h 221000"/>
              </a:gdLst>
              <a:ahLst/>
              <a:cxnLst/>
              <a:rect l="rtl" t="rtt" r="rtr" b="rtb"/>
              <a:pathLst>
                <a:path w="520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25003" y="26000"/>
                  </a:lnTo>
                  <a:lnTo>
                    <a:pt x="520793" y="104000"/>
                  </a:lnTo>
                  <a:lnTo>
                    <a:pt x="517287" y="182000"/>
                  </a:lnTo>
                  <a:lnTo>
                    <a:pt x="481000" y="217351"/>
                  </a:lnTo>
                  <a:lnTo>
                    <a:pt x="403000" y="219923"/>
                  </a:lnTo>
                  <a:lnTo>
                    <a:pt x="325000" y="225669"/>
                  </a:lnTo>
                  <a:lnTo>
                    <a:pt x="247000" y="228777"/>
                  </a:lnTo>
                  <a:lnTo>
                    <a:pt x="169000" y="227332"/>
                  </a:lnTo>
                  <a:lnTo>
                    <a:pt x="91000" y="220091"/>
                  </a:lnTo>
                  <a:lnTo>
                    <a:pt x="13000" y="212809"/>
                  </a:lnTo>
                  <a:lnTo>
                    <a:pt x="9253" y="156000"/>
                  </a:lnTo>
                  <a:lnTo>
                    <a:pt x="4726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红楼梦</a:t>
              </a:r>
            </a:p>
          </p:txBody>
        </p:sp>
        <p:sp>
          <p:nvSpPr>
            <p:cNvPr id="90" name="SubTopic">
              <a:extLst>
                <a:ext uri="{FF2B5EF4-FFF2-40B4-BE49-F238E27FC236}">
                  <a16:creationId xmlns:a16="http://schemas.microsoft.com/office/drawing/2014/main" id="{BB034234-7F5E-A742-9BC8-AC858E7776A9}"/>
                </a:ext>
              </a:extLst>
            </p:cNvPr>
            <p:cNvSpPr/>
            <p:nvPr/>
          </p:nvSpPr>
          <p:spPr>
            <a:xfrm>
              <a:off x="1660012" y="1891873"/>
              <a:ext cx="637000" cy="221000"/>
            </a:xfrm>
            <a:custGeom>
              <a:avLst/>
              <a:gdLst>
                <a:gd name="rtl" fmla="*/ 39000 w 637000"/>
                <a:gd name="rtt" fmla="*/ 58500 h 221000"/>
                <a:gd name="rtr" fmla="*/ 611000 w 637000"/>
                <a:gd name="rtb" fmla="*/ 175500 h 221000"/>
              </a:gdLst>
              <a:ahLst/>
              <a:cxnLst/>
              <a:rect l="rtl" t="rtt" r="rtr" b="rtb"/>
              <a:pathLst>
                <a:path w="637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46000" y="-5003"/>
                  </a:lnTo>
                  <a:lnTo>
                    <a:pt x="624000" y="-793"/>
                  </a:lnTo>
                  <a:lnTo>
                    <a:pt x="634287" y="65000"/>
                  </a:lnTo>
                  <a:lnTo>
                    <a:pt x="633351" y="143000"/>
                  </a:lnTo>
                  <a:lnTo>
                    <a:pt x="637000" y="219923"/>
                  </a:lnTo>
                  <a:lnTo>
                    <a:pt x="559000" y="225669"/>
                  </a:lnTo>
                  <a:lnTo>
                    <a:pt x="481000" y="228777"/>
                  </a:lnTo>
                  <a:lnTo>
                    <a:pt x="403000" y="227332"/>
                  </a:lnTo>
                  <a:lnTo>
                    <a:pt x="325000" y="220091"/>
                  </a:lnTo>
                  <a:lnTo>
                    <a:pt x="247000" y="212809"/>
                  </a:lnTo>
                  <a:lnTo>
                    <a:pt x="169000" y="211747"/>
                  </a:lnTo>
                  <a:lnTo>
                    <a:pt x="91000" y="216274"/>
                  </a:lnTo>
                  <a:lnTo>
                    <a:pt x="13000" y="222609"/>
                  </a:lnTo>
                  <a:lnTo>
                    <a:pt x="-3632" y="156000"/>
                  </a:lnTo>
                  <a:lnTo>
                    <a:pt x="-3248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运河文化</a:t>
              </a:r>
            </a:p>
          </p:txBody>
        </p:sp>
        <p:sp>
          <p:nvSpPr>
            <p:cNvPr id="91" name="SubTopic">
              <a:extLst>
                <a:ext uri="{FF2B5EF4-FFF2-40B4-BE49-F238E27FC236}">
                  <a16:creationId xmlns:a16="http://schemas.microsoft.com/office/drawing/2014/main" id="{F570252A-38E4-C146-81E9-2FFF04626F1A}"/>
                </a:ext>
              </a:extLst>
            </p:cNvPr>
            <p:cNvSpPr/>
            <p:nvPr/>
          </p:nvSpPr>
          <p:spPr>
            <a:xfrm>
              <a:off x="1660012" y="3395323"/>
              <a:ext cx="845000" cy="221000"/>
            </a:xfrm>
            <a:custGeom>
              <a:avLst/>
              <a:gdLst>
                <a:gd name="rtl" fmla="*/ 39000 w 845000"/>
                <a:gd name="rtt" fmla="*/ 58500 h 221000"/>
                <a:gd name="rtr" fmla="*/ 819000 w 845000"/>
                <a:gd name="rtb" fmla="*/ 175500 h 221000"/>
              </a:gdLst>
              <a:ahLst/>
              <a:cxnLst/>
              <a:rect l="rtl" t="rtt" r="rtr" b="rtb"/>
              <a:pathLst>
                <a:path w="845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46000" y="-5003"/>
                  </a:lnTo>
                  <a:lnTo>
                    <a:pt x="624000" y="-793"/>
                  </a:lnTo>
                  <a:lnTo>
                    <a:pt x="702000" y="2713"/>
                  </a:lnTo>
                  <a:lnTo>
                    <a:pt x="780000" y="3649"/>
                  </a:lnTo>
                  <a:lnTo>
                    <a:pt x="843923" y="13000"/>
                  </a:lnTo>
                  <a:lnTo>
                    <a:pt x="849669" y="91000"/>
                  </a:lnTo>
                  <a:lnTo>
                    <a:pt x="852777" y="169000"/>
                  </a:lnTo>
                  <a:lnTo>
                    <a:pt x="819000" y="227332"/>
                  </a:lnTo>
                  <a:lnTo>
                    <a:pt x="741000" y="220091"/>
                  </a:lnTo>
                  <a:lnTo>
                    <a:pt x="663000" y="212809"/>
                  </a:lnTo>
                  <a:lnTo>
                    <a:pt x="585000" y="211747"/>
                  </a:lnTo>
                  <a:lnTo>
                    <a:pt x="507000" y="216274"/>
                  </a:lnTo>
                  <a:lnTo>
                    <a:pt x="429000" y="222609"/>
                  </a:lnTo>
                  <a:lnTo>
                    <a:pt x="351000" y="224632"/>
                  </a:lnTo>
                  <a:lnTo>
                    <a:pt x="273000" y="224248"/>
                  </a:lnTo>
                  <a:lnTo>
                    <a:pt x="195000" y="223249"/>
                  </a:lnTo>
                  <a:lnTo>
                    <a:pt x="117000" y="222793"/>
                  </a:lnTo>
                  <a:lnTo>
                    <a:pt x="39000" y="221745"/>
                  </a:lnTo>
                  <a:lnTo>
                    <a:pt x="4314" y="182000"/>
                  </a:lnTo>
                  <a:lnTo>
                    <a:pt x="10388" y="104000"/>
                  </a:lnTo>
                  <a:lnTo>
                    <a:pt x="11658" y="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清华&amp;北师大</a:t>
              </a:r>
            </a:p>
          </p:txBody>
        </p:sp>
        <p:sp>
          <p:nvSpPr>
            <p:cNvPr id="92" name="SubTopic">
              <a:extLst>
                <a:ext uri="{FF2B5EF4-FFF2-40B4-BE49-F238E27FC236}">
                  <a16:creationId xmlns:a16="http://schemas.microsoft.com/office/drawing/2014/main" id="{ECADF8B3-E4D5-604E-B2D3-3D34E1165DBA}"/>
                </a:ext>
              </a:extLst>
            </p:cNvPr>
            <p:cNvSpPr/>
            <p:nvPr/>
          </p:nvSpPr>
          <p:spPr>
            <a:xfrm>
              <a:off x="2882012" y="3395323"/>
              <a:ext cx="1105000" cy="221000"/>
            </a:xfrm>
            <a:custGeom>
              <a:avLst/>
              <a:gdLst>
                <a:gd name="rtl" fmla="*/ 39000 w 1105000"/>
                <a:gd name="rtt" fmla="*/ 58500 h 221000"/>
                <a:gd name="rtr" fmla="*/ 1079000 w 1105000"/>
                <a:gd name="rtb" fmla="*/ 175500 h 221000"/>
              </a:gdLst>
              <a:ahLst/>
              <a:cxnLst/>
              <a:rect l="rtl" t="rtt" r="rtr" b="rtb"/>
              <a:pathLst>
                <a:path w="1105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46000" y="-5003"/>
                  </a:lnTo>
                  <a:lnTo>
                    <a:pt x="624000" y="-793"/>
                  </a:lnTo>
                  <a:lnTo>
                    <a:pt x="702000" y="2713"/>
                  </a:lnTo>
                  <a:lnTo>
                    <a:pt x="780000" y="3649"/>
                  </a:lnTo>
                  <a:lnTo>
                    <a:pt x="858000" y="1077"/>
                  </a:lnTo>
                  <a:lnTo>
                    <a:pt x="936000" y="-4669"/>
                  </a:lnTo>
                  <a:lnTo>
                    <a:pt x="1014000" y="-7777"/>
                  </a:lnTo>
                  <a:lnTo>
                    <a:pt x="1092000" y="-6332"/>
                  </a:lnTo>
                  <a:lnTo>
                    <a:pt x="1104091" y="65000"/>
                  </a:lnTo>
                  <a:lnTo>
                    <a:pt x="1096809" y="143000"/>
                  </a:lnTo>
                  <a:lnTo>
                    <a:pt x="1105000" y="211747"/>
                  </a:lnTo>
                  <a:lnTo>
                    <a:pt x="1027000" y="216274"/>
                  </a:lnTo>
                  <a:lnTo>
                    <a:pt x="949000" y="222609"/>
                  </a:lnTo>
                  <a:lnTo>
                    <a:pt x="871000" y="224632"/>
                  </a:lnTo>
                  <a:lnTo>
                    <a:pt x="793000" y="224248"/>
                  </a:lnTo>
                  <a:lnTo>
                    <a:pt x="715000" y="223249"/>
                  </a:lnTo>
                  <a:lnTo>
                    <a:pt x="637000" y="222793"/>
                  </a:lnTo>
                  <a:lnTo>
                    <a:pt x="559000" y="221745"/>
                  </a:lnTo>
                  <a:lnTo>
                    <a:pt x="481000" y="216686"/>
                  </a:lnTo>
                  <a:lnTo>
                    <a:pt x="403000" y="210612"/>
                  </a:lnTo>
                  <a:lnTo>
                    <a:pt x="325000" y="209342"/>
                  </a:lnTo>
                  <a:lnTo>
                    <a:pt x="247000" y="212292"/>
                  </a:lnTo>
                  <a:lnTo>
                    <a:pt x="169000" y="218335"/>
                  </a:lnTo>
                  <a:lnTo>
                    <a:pt x="91000" y="221819"/>
                  </a:lnTo>
                  <a:lnTo>
                    <a:pt x="13000" y="224334"/>
                  </a:lnTo>
                  <a:lnTo>
                    <a:pt x="-9959" y="156000"/>
                  </a:lnTo>
                  <a:lnTo>
                    <a:pt x="-15275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明星名家推荐书目</a:t>
              </a:r>
            </a:p>
          </p:txBody>
        </p:sp>
        <p:sp>
          <p:nvSpPr>
            <p:cNvPr id="93" name="SubTopic">
              <a:extLst>
                <a:ext uri="{FF2B5EF4-FFF2-40B4-BE49-F238E27FC236}">
                  <a16:creationId xmlns:a16="http://schemas.microsoft.com/office/drawing/2014/main" id="{C6C7857B-77E6-9A47-BE13-3F0A4A597EC5}"/>
                </a:ext>
              </a:extLst>
            </p:cNvPr>
            <p:cNvSpPr/>
            <p:nvPr/>
          </p:nvSpPr>
          <p:spPr>
            <a:xfrm>
              <a:off x="4364012" y="2225973"/>
              <a:ext cx="403000" cy="221000"/>
            </a:xfrm>
            <a:custGeom>
              <a:avLst/>
              <a:gdLst>
                <a:gd name="rtl" fmla="*/ 39000 w 403000"/>
                <a:gd name="rtt" fmla="*/ 58500 h 221000"/>
                <a:gd name="rtr" fmla="*/ 377000 w 403000"/>
                <a:gd name="rtb" fmla="*/ 175500 h 221000"/>
              </a:gdLst>
              <a:ahLst/>
              <a:cxnLst/>
              <a:rect l="rtl" t="rtt" r="rtr" b="rtb"/>
              <a:pathLst>
                <a:path w="403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07273" y="65000"/>
                  </a:lnTo>
                  <a:lnTo>
                    <a:pt x="408003" y="143000"/>
                  </a:lnTo>
                  <a:lnTo>
                    <a:pt x="403000" y="221793"/>
                  </a:lnTo>
                  <a:lnTo>
                    <a:pt x="325000" y="218287"/>
                  </a:lnTo>
                  <a:lnTo>
                    <a:pt x="247000" y="217351"/>
                  </a:lnTo>
                  <a:lnTo>
                    <a:pt x="169000" y="219923"/>
                  </a:lnTo>
                  <a:lnTo>
                    <a:pt x="91000" y="225669"/>
                  </a:lnTo>
                  <a:lnTo>
                    <a:pt x="13000" y="228777"/>
                  </a:lnTo>
                  <a:lnTo>
                    <a:pt x="-6332" y="156000"/>
                  </a:lnTo>
                  <a:lnTo>
                    <a:pt x="909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莫言</a:t>
              </a:r>
            </a:p>
          </p:txBody>
        </p:sp>
        <p:sp>
          <p:nvSpPr>
            <p:cNvPr id="94" name="SubTopic">
              <a:extLst>
                <a:ext uri="{FF2B5EF4-FFF2-40B4-BE49-F238E27FC236}">
                  <a16:creationId xmlns:a16="http://schemas.microsoft.com/office/drawing/2014/main" id="{7C8EC8DE-D873-9141-A184-CDF3EE43A051}"/>
                </a:ext>
              </a:extLst>
            </p:cNvPr>
            <p:cNvSpPr/>
            <p:nvPr/>
          </p:nvSpPr>
          <p:spPr>
            <a:xfrm>
              <a:off x="4364012" y="2560073"/>
              <a:ext cx="403000" cy="221000"/>
            </a:xfrm>
            <a:custGeom>
              <a:avLst/>
              <a:gdLst>
                <a:gd name="rtl" fmla="*/ 39000 w 403000"/>
                <a:gd name="rtt" fmla="*/ 58500 h 221000"/>
                <a:gd name="rtr" fmla="*/ 377000 w 403000"/>
                <a:gd name="rtb" fmla="*/ 175500 h 221000"/>
              </a:gdLst>
              <a:ahLst/>
              <a:cxnLst/>
              <a:rect l="rtl" t="rtt" r="rtr" b="rtb"/>
              <a:pathLst>
                <a:path w="403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07273" y="65000"/>
                  </a:lnTo>
                  <a:lnTo>
                    <a:pt x="408003" y="143000"/>
                  </a:lnTo>
                  <a:lnTo>
                    <a:pt x="403000" y="221793"/>
                  </a:lnTo>
                  <a:lnTo>
                    <a:pt x="325000" y="218287"/>
                  </a:lnTo>
                  <a:lnTo>
                    <a:pt x="247000" y="217351"/>
                  </a:lnTo>
                  <a:lnTo>
                    <a:pt x="169000" y="219923"/>
                  </a:lnTo>
                  <a:lnTo>
                    <a:pt x="91000" y="225669"/>
                  </a:lnTo>
                  <a:lnTo>
                    <a:pt x="13000" y="228777"/>
                  </a:lnTo>
                  <a:lnTo>
                    <a:pt x="-6332" y="156000"/>
                  </a:lnTo>
                  <a:lnTo>
                    <a:pt x="909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格非</a:t>
              </a:r>
            </a:p>
          </p:txBody>
        </p:sp>
        <p:sp>
          <p:nvSpPr>
            <p:cNvPr id="95" name="SubTopic">
              <a:extLst>
                <a:ext uri="{FF2B5EF4-FFF2-40B4-BE49-F238E27FC236}">
                  <a16:creationId xmlns:a16="http://schemas.microsoft.com/office/drawing/2014/main" id="{5C085D23-CDCC-FF46-BE95-109F6963A06C}"/>
                </a:ext>
              </a:extLst>
            </p:cNvPr>
            <p:cNvSpPr/>
            <p:nvPr/>
          </p:nvSpPr>
          <p:spPr>
            <a:xfrm>
              <a:off x="4364012" y="2894173"/>
              <a:ext cx="520000" cy="221000"/>
            </a:xfrm>
            <a:custGeom>
              <a:avLst/>
              <a:gdLst>
                <a:gd name="rtl" fmla="*/ 39000 w 520000"/>
                <a:gd name="rtt" fmla="*/ 58500 h 221000"/>
                <a:gd name="rtr" fmla="*/ 494000 w 520000"/>
                <a:gd name="rtb" fmla="*/ 175500 h 221000"/>
              </a:gdLst>
              <a:ahLst/>
              <a:cxnLst/>
              <a:rect l="rtl" t="rtt" r="rtr" b="rtb"/>
              <a:pathLst>
                <a:path w="520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25003" y="26000"/>
                  </a:lnTo>
                  <a:lnTo>
                    <a:pt x="520793" y="104000"/>
                  </a:lnTo>
                  <a:lnTo>
                    <a:pt x="517287" y="182000"/>
                  </a:lnTo>
                  <a:lnTo>
                    <a:pt x="481000" y="217351"/>
                  </a:lnTo>
                  <a:lnTo>
                    <a:pt x="403000" y="219923"/>
                  </a:lnTo>
                  <a:lnTo>
                    <a:pt x="325000" y="225669"/>
                  </a:lnTo>
                  <a:lnTo>
                    <a:pt x="247000" y="228777"/>
                  </a:lnTo>
                  <a:lnTo>
                    <a:pt x="169000" y="227332"/>
                  </a:lnTo>
                  <a:lnTo>
                    <a:pt x="91000" y="220091"/>
                  </a:lnTo>
                  <a:lnTo>
                    <a:pt x="13000" y="212809"/>
                  </a:lnTo>
                  <a:lnTo>
                    <a:pt x="9253" y="156000"/>
                  </a:lnTo>
                  <a:lnTo>
                    <a:pt x="4726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刘慈欣</a:t>
              </a:r>
            </a:p>
          </p:txBody>
        </p:sp>
        <p:sp>
          <p:nvSpPr>
            <p:cNvPr id="96" name="SubTopic">
              <a:extLst>
                <a:ext uri="{FF2B5EF4-FFF2-40B4-BE49-F238E27FC236}">
                  <a16:creationId xmlns:a16="http://schemas.microsoft.com/office/drawing/2014/main" id="{395C8D5A-2C0F-A74D-A6AC-B2B0EEE86E57}"/>
                </a:ext>
              </a:extLst>
            </p:cNvPr>
            <p:cNvSpPr/>
            <p:nvPr/>
          </p:nvSpPr>
          <p:spPr>
            <a:xfrm>
              <a:off x="4364012" y="3228273"/>
              <a:ext cx="377000" cy="221000"/>
            </a:xfrm>
            <a:custGeom>
              <a:avLst/>
              <a:gdLst>
                <a:gd name="rtl" fmla="*/ 39000 w 377000"/>
                <a:gd name="rtt" fmla="*/ 58500 h 221000"/>
                <a:gd name="rtr" fmla="*/ 351000 w 377000"/>
                <a:gd name="rtb" fmla="*/ 175500 h 221000"/>
              </a:gdLst>
              <a:ahLst/>
              <a:cxnLst/>
              <a:rect l="rtl" t="rtt" r="rtr" b="rtb"/>
              <a:pathLst>
                <a:path w="377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77160" y="13000"/>
                  </a:lnTo>
                  <a:lnTo>
                    <a:pt x="381273" y="91000"/>
                  </a:lnTo>
                  <a:lnTo>
                    <a:pt x="382003" y="169000"/>
                  </a:lnTo>
                  <a:lnTo>
                    <a:pt x="351000" y="221793"/>
                  </a:lnTo>
                  <a:lnTo>
                    <a:pt x="273000" y="218287"/>
                  </a:lnTo>
                  <a:lnTo>
                    <a:pt x="195000" y="217351"/>
                  </a:lnTo>
                  <a:lnTo>
                    <a:pt x="117000" y="219923"/>
                  </a:lnTo>
                  <a:lnTo>
                    <a:pt x="39000" y="225669"/>
                  </a:lnTo>
                  <a:lnTo>
                    <a:pt x="-7777" y="182000"/>
                  </a:lnTo>
                  <a:lnTo>
                    <a:pt x="-6332" y="104000"/>
                  </a:lnTo>
                  <a:lnTo>
                    <a:pt x="909" y="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........</a:t>
              </a:r>
            </a:p>
          </p:txBody>
        </p:sp>
        <p:sp>
          <p:nvSpPr>
            <p:cNvPr id="97" name="SubTopic">
              <a:extLst>
                <a:ext uri="{FF2B5EF4-FFF2-40B4-BE49-F238E27FC236}">
                  <a16:creationId xmlns:a16="http://schemas.microsoft.com/office/drawing/2014/main" id="{CBAD1787-E6BD-6642-9147-4FA7AFCD6D9B}"/>
                </a:ext>
              </a:extLst>
            </p:cNvPr>
            <p:cNvSpPr/>
            <p:nvPr/>
          </p:nvSpPr>
          <p:spPr>
            <a:xfrm>
              <a:off x="4364012" y="3562373"/>
              <a:ext cx="403000" cy="221000"/>
            </a:xfrm>
            <a:custGeom>
              <a:avLst/>
              <a:gdLst>
                <a:gd name="rtl" fmla="*/ 39000 w 403000"/>
                <a:gd name="rtt" fmla="*/ 58500 h 221000"/>
                <a:gd name="rtr" fmla="*/ 377000 w 403000"/>
                <a:gd name="rtb" fmla="*/ 175500 h 221000"/>
              </a:gdLst>
              <a:ahLst/>
              <a:cxnLst/>
              <a:rect l="rtl" t="rtt" r="rtr" b="rtb"/>
              <a:pathLst>
                <a:path w="403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07273" y="65000"/>
                  </a:lnTo>
                  <a:lnTo>
                    <a:pt x="408003" y="143000"/>
                  </a:lnTo>
                  <a:lnTo>
                    <a:pt x="403000" y="221793"/>
                  </a:lnTo>
                  <a:lnTo>
                    <a:pt x="325000" y="218287"/>
                  </a:lnTo>
                  <a:lnTo>
                    <a:pt x="247000" y="217351"/>
                  </a:lnTo>
                  <a:lnTo>
                    <a:pt x="169000" y="219923"/>
                  </a:lnTo>
                  <a:lnTo>
                    <a:pt x="91000" y="225669"/>
                  </a:lnTo>
                  <a:lnTo>
                    <a:pt x="13000" y="228777"/>
                  </a:lnTo>
                  <a:lnTo>
                    <a:pt x="-6332" y="156000"/>
                  </a:lnTo>
                  <a:lnTo>
                    <a:pt x="909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鹿晗</a:t>
              </a:r>
            </a:p>
          </p:txBody>
        </p:sp>
        <p:sp>
          <p:nvSpPr>
            <p:cNvPr id="98" name="SubTopic">
              <a:extLst>
                <a:ext uri="{FF2B5EF4-FFF2-40B4-BE49-F238E27FC236}">
                  <a16:creationId xmlns:a16="http://schemas.microsoft.com/office/drawing/2014/main" id="{0CEE7789-0697-C14C-986C-0D259716588A}"/>
                </a:ext>
              </a:extLst>
            </p:cNvPr>
            <p:cNvSpPr/>
            <p:nvPr/>
          </p:nvSpPr>
          <p:spPr>
            <a:xfrm>
              <a:off x="4364012" y="3896473"/>
              <a:ext cx="481000" cy="221000"/>
            </a:xfrm>
            <a:custGeom>
              <a:avLst/>
              <a:gdLst>
                <a:gd name="rtl" fmla="*/ 39000 w 481000"/>
                <a:gd name="rtt" fmla="*/ 58500 h 221000"/>
                <a:gd name="rtr" fmla="*/ 455000 w 481000"/>
                <a:gd name="rtb" fmla="*/ 175500 h 221000"/>
              </a:gdLst>
              <a:ahLst/>
              <a:cxnLst/>
              <a:rect l="rtl" t="rtt" r="rtr" b="rtb"/>
              <a:pathLst>
                <a:path w="481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486003" y="65000"/>
                  </a:lnTo>
                  <a:lnTo>
                    <a:pt x="481793" y="143000"/>
                  </a:lnTo>
                  <a:lnTo>
                    <a:pt x="481000" y="218287"/>
                  </a:lnTo>
                  <a:lnTo>
                    <a:pt x="403000" y="217351"/>
                  </a:lnTo>
                  <a:lnTo>
                    <a:pt x="325000" y="219923"/>
                  </a:lnTo>
                  <a:lnTo>
                    <a:pt x="247000" y="225669"/>
                  </a:lnTo>
                  <a:lnTo>
                    <a:pt x="169000" y="228777"/>
                  </a:lnTo>
                  <a:lnTo>
                    <a:pt x="91000" y="227332"/>
                  </a:lnTo>
                  <a:lnTo>
                    <a:pt x="13000" y="220091"/>
                  </a:lnTo>
                  <a:lnTo>
                    <a:pt x="8191" y="156000"/>
                  </a:lnTo>
                  <a:lnTo>
                    <a:pt x="9253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TFboy</a:t>
              </a:r>
            </a:p>
          </p:txBody>
        </p:sp>
        <p:sp>
          <p:nvSpPr>
            <p:cNvPr id="99" name="SubTopic">
              <a:extLst>
                <a:ext uri="{FF2B5EF4-FFF2-40B4-BE49-F238E27FC236}">
                  <a16:creationId xmlns:a16="http://schemas.microsoft.com/office/drawing/2014/main" id="{588B5841-77C7-E847-8AF7-C8C83F55187B}"/>
                </a:ext>
              </a:extLst>
            </p:cNvPr>
            <p:cNvSpPr/>
            <p:nvPr/>
          </p:nvSpPr>
          <p:spPr>
            <a:xfrm>
              <a:off x="4364012" y="4230573"/>
              <a:ext cx="351000" cy="221000"/>
            </a:xfrm>
            <a:custGeom>
              <a:avLst/>
              <a:gdLst>
                <a:gd name="rtl" fmla="*/ 39000 w 351000"/>
                <a:gd name="rtt" fmla="*/ 58500 h 221000"/>
                <a:gd name="rtr" fmla="*/ 325000 w 351000"/>
                <a:gd name="rtb" fmla="*/ 175500 h 221000"/>
              </a:gdLst>
              <a:ahLst/>
              <a:cxnLst/>
              <a:rect l="rtl" t="rtt" r="rtr" b="rtb"/>
              <a:pathLst>
                <a:path w="351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51160" y="39000"/>
                  </a:lnTo>
                  <a:lnTo>
                    <a:pt x="355273" y="117000"/>
                  </a:lnTo>
                  <a:lnTo>
                    <a:pt x="356003" y="195000"/>
                  </a:lnTo>
                  <a:lnTo>
                    <a:pt x="299000" y="221793"/>
                  </a:lnTo>
                  <a:lnTo>
                    <a:pt x="221000" y="218287"/>
                  </a:lnTo>
                  <a:lnTo>
                    <a:pt x="143000" y="217351"/>
                  </a:lnTo>
                  <a:lnTo>
                    <a:pt x="65000" y="219923"/>
                  </a:lnTo>
                  <a:lnTo>
                    <a:pt x="-4669" y="208000"/>
                  </a:lnTo>
                  <a:lnTo>
                    <a:pt x="-7777" y="130000"/>
                  </a:lnTo>
                  <a:lnTo>
                    <a:pt x="-6332" y="5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.......</a:t>
              </a:r>
            </a:p>
          </p:txBody>
        </p:sp>
        <p:sp>
          <p:nvSpPr>
            <p:cNvPr id="100" name="SubTopic">
              <a:extLst>
                <a:ext uri="{FF2B5EF4-FFF2-40B4-BE49-F238E27FC236}">
                  <a16:creationId xmlns:a16="http://schemas.microsoft.com/office/drawing/2014/main" id="{315D6D50-140B-B143-908E-69A1D4FACE2A}"/>
                </a:ext>
              </a:extLst>
            </p:cNvPr>
            <p:cNvSpPr/>
            <p:nvPr/>
          </p:nvSpPr>
          <p:spPr>
            <a:xfrm>
              <a:off x="4364012" y="4564673"/>
              <a:ext cx="1456000" cy="221000"/>
            </a:xfrm>
            <a:custGeom>
              <a:avLst/>
              <a:gdLst>
                <a:gd name="rtl" fmla="*/ 39000 w 1456000"/>
                <a:gd name="rtt" fmla="*/ 58500 h 221000"/>
                <a:gd name="rtr" fmla="*/ 1430000 w 1456000"/>
                <a:gd name="rtb" fmla="*/ 175500 h 221000"/>
              </a:gdLst>
              <a:ahLst/>
              <a:cxnLst/>
              <a:rect l="rtl" t="rtt" r="rtr" b="rtb"/>
              <a:pathLst>
                <a:path w="1456000" h="22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46000" y="-5003"/>
                  </a:lnTo>
                  <a:lnTo>
                    <a:pt x="624000" y="-793"/>
                  </a:lnTo>
                  <a:lnTo>
                    <a:pt x="702000" y="2713"/>
                  </a:lnTo>
                  <a:lnTo>
                    <a:pt x="780000" y="3649"/>
                  </a:lnTo>
                  <a:lnTo>
                    <a:pt x="858000" y="1077"/>
                  </a:lnTo>
                  <a:lnTo>
                    <a:pt x="936000" y="-4669"/>
                  </a:lnTo>
                  <a:lnTo>
                    <a:pt x="1014000" y="-7777"/>
                  </a:lnTo>
                  <a:lnTo>
                    <a:pt x="1092000" y="-6332"/>
                  </a:lnTo>
                  <a:lnTo>
                    <a:pt x="1170000" y="909"/>
                  </a:lnTo>
                  <a:lnTo>
                    <a:pt x="1248000" y="8191"/>
                  </a:lnTo>
                  <a:lnTo>
                    <a:pt x="1326000" y="9253"/>
                  </a:lnTo>
                  <a:lnTo>
                    <a:pt x="1404000" y="4726"/>
                  </a:lnTo>
                  <a:lnTo>
                    <a:pt x="1457609" y="26000"/>
                  </a:lnTo>
                  <a:lnTo>
                    <a:pt x="1459632" y="104000"/>
                  </a:lnTo>
                  <a:lnTo>
                    <a:pt x="1459248" y="182000"/>
                  </a:lnTo>
                  <a:lnTo>
                    <a:pt x="1417000" y="223249"/>
                  </a:lnTo>
                  <a:lnTo>
                    <a:pt x="1339000" y="222793"/>
                  </a:lnTo>
                  <a:lnTo>
                    <a:pt x="1261000" y="221745"/>
                  </a:lnTo>
                  <a:lnTo>
                    <a:pt x="1183000" y="216686"/>
                  </a:lnTo>
                  <a:lnTo>
                    <a:pt x="1105000" y="210612"/>
                  </a:lnTo>
                  <a:lnTo>
                    <a:pt x="1027000" y="209342"/>
                  </a:lnTo>
                  <a:lnTo>
                    <a:pt x="949000" y="212292"/>
                  </a:lnTo>
                  <a:lnTo>
                    <a:pt x="871000" y="218335"/>
                  </a:lnTo>
                  <a:lnTo>
                    <a:pt x="793000" y="221819"/>
                  </a:lnTo>
                  <a:lnTo>
                    <a:pt x="715000" y="224334"/>
                  </a:lnTo>
                  <a:lnTo>
                    <a:pt x="637000" y="230959"/>
                  </a:lnTo>
                  <a:lnTo>
                    <a:pt x="559000" y="236275"/>
                  </a:lnTo>
                  <a:lnTo>
                    <a:pt x="481000" y="235767"/>
                  </a:lnTo>
                  <a:lnTo>
                    <a:pt x="403000" y="232903"/>
                  </a:lnTo>
                  <a:lnTo>
                    <a:pt x="325000" y="229760"/>
                  </a:lnTo>
                  <a:lnTo>
                    <a:pt x="247000" y="228506"/>
                  </a:lnTo>
                  <a:lnTo>
                    <a:pt x="169000" y="221457"/>
                  </a:lnTo>
                  <a:lnTo>
                    <a:pt x="91000" y="212575"/>
                  </a:lnTo>
                  <a:lnTo>
                    <a:pt x="13000" y="208751"/>
                  </a:lnTo>
                  <a:lnTo>
                    <a:pt x="11844" y="156000"/>
                  </a:lnTo>
                  <a:lnTo>
                    <a:pt x="10037" y="7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90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70">
                  <a:solidFill>
                    <a:srgbClr val="FFFFFF"/>
                  </a:solidFill>
                  <a:latin typeface="STSong"/>
                </a:rPr>
                <a:t>钱钟书（生前最喜欢的）</a:t>
              </a:r>
            </a:p>
          </p:txBody>
        </p:sp>
        <p:sp>
          <p:nvSpPr>
            <p:cNvPr id="101" name="SummaryTopic">
              <a:extLst>
                <a:ext uri="{FF2B5EF4-FFF2-40B4-BE49-F238E27FC236}">
                  <a16:creationId xmlns:a16="http://schemas.microsoft.com/office/drawing/2014/main" id="{9EAC6301-A1BC-8543-9FD4-471F2D7F1D68}"/>
                </a:ext>
              </a:extLst>
            </p:cNvPr>
            <p:cNvSpPr/>
            <p:nvPr/>
          </p:nvSpPr>
          <p:spPr>
            <a:xfrm>
              <a:off x="6132012" y="3074223"/>
              <a:ext cx="2665000" cy="741000"/>
            </a:xfrm>
            <a:custGeom>
              <a:avLst/>
              <a:gdLst>
                <a:gd name="rtl" fmla="*/ 78000 w 2665000"/>
                <a:gd name="rtt" fmla="*/ 84500 h 741000"/>
                <a:gd name="rtr" fmla="*/ 2600000 w 2665000"/>
                <a:gd name="rtb" fmla="*/ 669500 h 741000"/>
              </a:gdLst>
              <a:ahLst/>
              <a:cxnLst/>
              <a:rect l="rtl" t="rtt" r="rtr" b="rtb"/>
              <a:pathLst>
                <a:path w="2665000" h="741000">
                  <a:moveTo>
                    <a:pt x="0" y="0"/>
                  </a:moveTo>
                  <a:lnTo>
                    <a:pt x="78000" y="4627"/>
                  </a:lnTo>
                  <a:lnTo>
                    <a:pt x="156000" y="4099"/>
                  </a:lnTo>
                  <a:lnTo>
                    <a:pt x="234000" y="3126"/>
                  </a:lnTo>
                  <a:lnTo>
                    <a:pt x="312000" y="2678"/>
                  </a:lnTo>
                  <a:lnTo>
                    <a:pt x="390000" y="-160"/>
                  </a:lnTo>
                  <a:lnTo>
                    <a:pt x="468000" y="-4273"/>
                  </a:lnTo>
                  <a:lnTo>
                    <a:pt x="546000" y="-5003"/>
                  </a:lnTo>
                  <a:lnTo>
                    <a:pt x="624000" y="-793"/>
                  </a:lnTo>
                  <a:lnTo>
                    <a:pt x="702000" y="2713"/>
                  </a:lnTo>
                  <a:lnTo>
                    <a:pt x="780000" y="3649"/>
                  </a:lnTo>
                  <a:lnTo>
                    <a:pt x="858000" y="1077"/>
                  </a:lnTo>
                  <a:lnTo>
                    <a:pt x="936000" y="-4669"/>
                  </a:lnTo>
                  <a:lnTo>
                    <a:pt x="1014000" y="-7777"/>
                  </a:lnTo>
                  <a:lnTo>
                    <a:pt x="1092000" y="-6332"/>
                  </a:lnTo>
                  <a:lnTo>
                    <a:pt x="1170000" y="909"/>
                  </a:lnTo>
                  <a:lnTo>
                    <a:pt x="1248000" y="8191"/>
                  </a:lnTo>
                  <a:lnTo>
                    <a:pt x="1326000" y="9253"/>
                  </a:lnTo>
                  <a:lnTo>
                    <a:pt x="1404000" y="4726"/>
                  </a:lnTo>
                  <a:lnTo>
                    <a:pt x="1482000" y="-1609"/>
                  </a:lnTo>
                  <a:lnTo>
                    <a:pt x="1560000" y="-3632"/>
                  </a:lnTo>
                  <a:lnTo>
                    <a:pt x="1638000" y="-3248"/>
                  </a:lnTo>
                  <a:lnTo>
                    <a:pt x="1716000" y="-2249"/>
                  </a:lnTo>
                  <a:lnTo>
                    <a:pt x="1794000" y="-1793"/>
                  </a:lnTo>
                  <a:lnTo>
                    <a:pt x="1872000" y="-745"/>
                  </a:lnTo>
                  <a:lnTo>
                    <a:pt x="1950000" y="4314"/>
                  </a:lnTo>
                  <a:lnTo>
                    <a:pt x="2028000" y="10388"/>
                  </a:lnTo>
                  <a:lnTo>
                    <a:pt x="2106000" y="11658"/>
                  </a:lnTo>
                  <a:lnTo>
                    <a:pt x="2184000" y="8708"/>
                  </a:lnTo>
                  <a:lnTo>
                    <a:pt x="2262000" y="2665"/>
                  </a:lnTo>
                  <a:lnTo>
                    <a:pt x="2340000" y="-819"/>
                  </a:lnTo>
                  <a:lnTo>
                    <a:pt x="2418000" y="-3334"/>
                  </a:lnTo>
                  <a:lnTo>
                    <a:pt x="2496000" y="-9959"/>
                  </a:lnTo>
                  <a:lnTo>
                    <a:pt x="2574000" y="-15275"/>
                  </a:lnTo>
                  <a:lnTo>
                    <a:pt x="2652000" y="-14767"/>
                  </a:lnTo>
                  <a:lnTo>
                    <a:pt x="2676903" y="65000"/>
                  </a:lnTo>
                  <a:lnTo>
                    <a:pt x="2673760" y="143000"/>
                  </a:lnTo>
                  <a:lnTo>
                    <a:pt x="2672506" y="221000"/>
                  </a:lnTo>
                  <a:lnTo>
                    <a:pt x="2665457" y="299000"/>
                  </a:lnTo>
                  <a:lnTo>
                    <a:pt x="2656575" y="377000"/>
                  </a:lnTo>
                  <a:lnTo>
                    <a:pt x="2652751" y="455000"/>
                  </a:lnTo>
                  <a:lnTo>
                    <a:pt x="2653156" y="533000"/>
                  </a:lnTo>
                  <a:lnTo>
                    <a:pt x="2654963" y="611000"/>
                  </a:lnTo>
                  <a:lnTo>
                    <a:pt x="2657825" y="689000"/>
                  </a:lnTo>
                  <a:lnTo>
                    <a:pt x="2639000" y="734142"/>
                  </a:lnTo>
                  <a:lnTo>
                    <a:pt x="2561000" y="735195"/>
                  </a:lnTo>
                  <a:lnTo>
                    <a:pt x="2483000" y="739019"/>
                  </a:lnTo>
                  <a:lnTo>
                    <a:pt x="2405000" y="740729"/>
                  </a:lnTo>
                  <a:lnTo>
                    <a:pt x="2327000" y="743205"/>
                  </a:lnTo>
                  <a:lnTo>
                    <a:pt x="2249000" y="748787"/>
                  </a:lnTo>
                  <a:lnTo>
                    <a:pt x="2171000" y="751689"/>
                  </a:lnTo>
                  <a:lnTo>
                    <a:pt x="2093000" y="751206"/>
                  </a:lnTo>
                  <a:lnTo>
                    <a:pt x="2015000" y="750012"/>
                  </a:lnTo>
                  <a:lnTo>
                    <a:pt x="1937000" y="749666"/>
                  </a:lnTo>
                  <a:lnTo>
                    <a:pt x="1859000" y="748273"/>
                  </a:lnTo>
                  <a:lnTo>
                    <a:pt x="1781000" y="742617"/>
                  </a:lnTo>
                  <a:lnTo>
                    <a:pt x="1703000" y="738698"/>
                  </a:lnTo>
                  <a:lnTo>
                    <a:pt x="1625000" y="738203"/>
                  </a:lnTo>
                  <a:lnTo>
                    <a:pt x="1547000" y="744509"/>
                  </a:lnTo>
                  <a:lnTo>
                    <a:pt x="1469000" y="751953"/>
                  </a:lnTo>
                  <a:lnTo>
                    <a:pt x="1391000" y="754248"/>
                  </a:lnTo>
                  <a:lnTo>
                    <a:pt x="1313000" y="752248"/>
                  </a:lnTo>
                  <a:lnTo>
                    <a:pt x="1235000" y="748472"/>
                  </a:lnTo>
                  <a:lnTo>
                    <a:pt x="1157000" y="746965"/>
                  </a:lnTo>
                  <a:lnTo>
                    <a:pt x="1079000" y="747451"/>
                  </a:lnTo>
                  <a:lnTo>
                    <a:pt x="1001000" y="749700"/>
                  </a:lnTo>
                  <a:lnTo>
                    <a:pt x="923000" y="752431"/>
                  </a:lnTo>
                  <a:lnTo>
                    <a:pt x="845000" y="752868"/>
                  </a:lnTo>
                  <a:lnTo>
                    <a:pt x="767000" y="749523"/>
                  </a:lnTo>
                  <a:lnTo>
                    <a:pt x="689000" y="746839"/>
                  </a:lnTo>
                  <a:lnTo>
                    <a:pt x="611000" y="745654"/>
                  </a:lnTo>
                  <a:lnTo>
                    <a:pt x="533000" y="743308"/>
                  </a:lnTo>
                  <a:lnTo>
                    <a:pt x="455000" y="738949"/>
                  </a:lnTo>
                  <a:lnTo>
                    <a:pt x="377000" y="737639"/>
                  </a:lnTo>
                  <a:lnTo>
                    <a:pt x="299000" y="737148"/>
                  </a:lnTo>
                  <a:lnTo>
                    <a:pt x="221000" y="734412"/>
                  </a:lnTo>
                  <a:lnTo>
                    <a:pt x="143000" y="730854"/>
                  </a:lnTo>
                  <a:lnTo>
                    <a:pt x="65000" y="729900"/>
                  </a:lnTo>
                  <a:lnTo>
                    <a:pt x="9296" y="728000"/>
                  </a:lnTo>
                  <a:lnTo>
                    <a:pt x="7427" y="650000"/>
                  </a:lnTo>
                  <a:lnTo>
                    <a:pt x="6332" y="572000"/>
                  </a:lnTo>
                  <a:lnTo>
                    <a:pt x="7872" y="494000"/>
                  </a:lnTo>
                  <a:lnTo>
                    <a:pt x="11704" y="416000"/>
                  </a:lnTo>
                  <a:lnTo>
                    <a:pt x="15434" y="338000"/>
                  </a:lnTo>
                  <a:lnTo>
                    <a:pt x="14160" y="260000"/>
                  </a:lnTo>
                  <a:lnTo>
                    <a:pt x="7003" y="182000"/>
                  </a:lnTo>
                  <a:lnTo>
                    <a:pt x="234" y="104000"/>
                  </a:lnTo>
                  <a:lnTo>
                    <a:pt x="-892" y="2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000" cap="flat">
              <a:solidFill>
                <a:srgbClr val="81BACE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sz="1170" dirty="0" err="1">
                  <a:latin typeface="STSong"/>
                </a:rPr>
                <a:t>书礼</a:t>
              </a:r>
              <a:r>
                <a:rPr sz="1170" dirty="0">
                  <a:latin typeface="STSong"/>
                </a:rPr>
                <a:t>：</a:t>
              </a:r>
            </a:p>
            <a:p>
              <a:pPr algn="l">
                <a:lnSpc>
                  <a:spcPct val="100000"/>
                </a:lnSpc>
              </a:pPr>
              <a:endParaRPr sz="1170" dirty="0">
                <a:latin typeface="STSong"/>
              </a:endParaRPr>
            </a:p>
            <a:p>
              <a:pPr algn="l">
                <a:lnSpc>
                  <a:spcPct val="100000"/>
                </a:lnSpc>
              </a:pPr>
              <a:r>
                <a:rPr sz="1170" dirty="0">
                  <a:latin typeface="STSong"/>
                </a:rPr>
                <a:t>1.定期寄送（不同的价格寄送的频率不一样）</a:t>
              </a:r>
            </a:p>
            <a:p>
              <a:pPr algn="l">
                <a:lnSpc>
                  <a:spcPct val="100000"/>
                </a:lnSpc>
              </a:pPr>
              <a:r>
                <a:rPr sz="1170" dirty="0">
                  <a:latin typeface="STSong"/>
                </a:rPr>
                <a:t>2.自己喜欢的名家名人推荐书目</a:t>
              </a:r>
            </a:p>
            <a:p>
              <a:pPr algn="l">
                <a:lnSpc>
                  <a:spcPct val="100000"/>
                </a:lnSpc>
              </a:pPr>
              <a:r>
                <a:rPr sz="1170" dirty="0">
                  <a:latin typeface="STSong"/>
                </a:rPr>
                <a:t>3.每本书都有名家名人的读后感（或者叫书评）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11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D203075-23B7-D54B-BBFF-E74DEE3A94D6}"/>
              </a:ext>
            </a:extLst>
          </p:cNvPr>
          <p:cNvGrpSpPr/>
          <p:nvPr/>
        </p:nvGrpSpPr>
        <p:grpSpPr>
          <a:xfrm>
            <a:off x="41491" y="116443"/>
            <a:ext cx="12111628" cy="6693791"/>
            <a:chOff x="14195" y="1007923"/>
            <a:chExt cx="10879587" cy="601287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937885E-05A4-7E4B-87B5-CDECAE975CEC}"/>
                </a:ext>
              </a:extLst>
            </p:cNvPr>
            <p:cNvGrpSpPr/>
            <p:nvPr/>
          </p:nvGrpSpPr>
          <p:grpSpPr>
            <a:xfrm>
              <a:off x="14195" y="1007923"/>
              <a:ext cx="10879587" cy="6012873"/>
              <a:chOff x="88049" y="1007923"/>
              <a:chExt cx="10879587" cy="6012873"/>
            </a:xfrm>
          </p:grpSpPr>
          <p:grpSp>
            <p:nvGrpSpPr>
              <p:cNvPr id="28" name="组合 26">
                <a:extLst>
                  <a:ext uri="{FF2B5EF4-FFF2-40B4-BE49-F238E27FC236}">
                    <a16:creationId xmlns:a16="http://schemas.microsoft.com/office/drawing/2014/main" id="{35B89B1C-AE54-9348-9E35-7FA6ABBA4B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049" y="1007923"/>
                <a:ext cx="10879587" cy="6012873"/>
                <a:chOff x="702" y="2321"/>
                <a:chExt cx="15236" cy="8420"/>
              </a:xfrm>
            </p:grpSpPr>
            <p:pic>
              <p:nvPicPr>
                <p:cNvPr id="29" name="图片 11" descr="ChMkJlacuPWIGWz1AAE8bZZZ4AYAAHaUQHR6NYAATyF867[1]">
                  <a:extLst>
                    <a:ext uri="{FF2B5EF4-FFF2-40B4-BE49-F238E27FC236}">
                      <a16:creationId xmlns:a16="http://schemas.microsoft.com/office/drawing/2014/main" id="{361C4033-34D4-2B47-AE4A-405B88644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4270"/>
                <a:stretch>
                  <a:fillRect/>
                </a:stretch>
              </p:blipFill>
              <p:spPr bwMode="auto">
                <a:xfrm>
                  <a:off x="11278" y="6717"/>
                  <a:ext cx="4660" cy="40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图片 12" descr="ChMkJlacuPWIGWz1AAE8bZZZ4AYAAHaUQHR6NYAATyF867[1]">
                  <a:extLst>
                    <a:ext uri="{FF2B5EF4-FFF2-40B4-BE49-F238E27FC236}">
                      <a16:creationId xmlns:a16="http://schemas.microsoft.com/office/drawing/2014/main" id="{1FF1A880-A4B4-1544-9D2D-6078E9E89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78" y="2321"/>
                  <a:ext cx="4660" cy="45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图片 4" descr="137555484[1]">
                  <a:extLst>
                    <a:ext uri="{FF2B5EF4-FFF2-40B4-BE49-F238E27FC236}">
                      <a16:creationId xmlns:a16="http://schemas.microsoft.com/office/drawing/2014/main" id="{E0982584-F633-334B-A143-8BFBB8874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42" y="2321"/>
                  <a:ext cx="7038" cy="4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图片 31" descr="137555326[1]">
                  <a:extLst>
                    <a:ext uri="{FF2B5EF4-FFF2-40B4-BE49-F238E27FC236}">
                      <a16:creationId xmlns:a16="http://schemas.microsoft.com/office/drawing/2014/main" id="{5C9BDF10-8A9B-E745-8206-FEA4E3952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7" y="6586"/>
                  <a:ext cx="6698" cy="4155"/>
                </a:xfrm>
                <a:prstGeom prst="rect">
                  <a:avLst/>
                </a:prstGeom>
                <a:effectLst>
                  <a:outerShdw blurRad="6096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58A7B85-1E69-1040-931A-DCE843C2EF26}"/>
                    </a:ext>
                  </a:extLst>
                </p:cNvPr>
                <p:cNvSpPr/>
                <p:nvPr/>
              </p:nvSpPr>
              <p:spPr>
                <a:xfrm>
                  <a:off x="702" y="2321"/>
                  <a:ext cx="15236" cy="8420"/>
                </a:xfrm>
                <a:prstGeom prst="rect">
                  <a:avLst/>
                </a:prstGeom>
                <a:gradFill>
                  <a:gsLst>
                    <a:gs pos="100000">
                      <a:schemeClr val="tx1"/>
                    </a:gs>
                    <a:gs pos="100000">
                      <a:srgbClr val="000000">
                        <a:alpha val="100000"/>
                      </a:srgbClr>
                    </a:gs>
                    <a:gs pos="89000">
                      <a:schemeClr val="tx1">
                        <a:lumMod val="94000"/>
                        <a:alpha val="3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>
                    <a:defRPr/>
                  </a:pPr>
                  <a:endParaRPr lang="zh-CN" altLang="en-US" sz="1632"/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671D35A-EA25-DE49-B193-ECB1CA33B608}"/>
                    </a:ext>
                  </a:extLst>
                </p:cNvPr>
                <p:cNvSpPr/>
                <p:nvPr/>
              </p:nvSpPr>
              <p:spPr>
                <a:xfrm>
                  <a:off x="717" y="2321"/>
                  <a:ext cx="3110" cy="4075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27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149611C-2CFD-464F-99C7-2582D6FD80C2}"/>
                    </a:ext>
                  </a:extLst>
                </p:cNvPr>
                <p:cNvSpPr/>
                <p:nvPr/>
              </p:nvSpPr>
              <p:spPr>
                <a:xfrm>
                  <a:off x="7612" y="6583"/>
                  <a:ext cx="3468" cy="204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27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4CEF0152-08F5-8F45-8A20-691EF1D168C6}"/>
                    </a:ext>
                  </a:extLst>
                </p:cNvPr>
                <p:cNvSpPr/>
                <p:nvPr/>
              </p:nvSpPr>
              <p:spPr>
                <a:xfrm>
                  <a:off x="7615" y="8811"/>
                  <a:ext cx="3465" cy="191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27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BC41B36C-7EEA-0944-AE8B-5051500D3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16171" y="4051494"/>
                <a:ext cx="2482508" cy="1775517"/>
              </a:xfrm>
              <a:prstGeom prst="rect">
                <a:avLst/>
              </a:prstGeom>
            </p:spPr>
          </p:pic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A7CC1A8-FB2F-DE4D-8CA4-3DE9BAFCF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673" y="1007923"/>
              <a:ext cx="2193162" cy="2910031"/>
            </a:xfrm>
            <a:prstGeom prst="rect">
              <a:avLst/>
            </a:prstGeom>
          </p:spPr>
        </p:pic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33366608-2C12-F44C-8D36-8790B3B9DA8F}"/>
              </a:ext>
            </a:extLst>
          </p:cNvPr>
          <p:cNvSpPr/>
          <p:nvPr/>
        </p:nvSpPr>
        <p:spPr>
          <a:xfrm>
            <a:off x="41491" y="8864"/>
            <a:ext cx="12337576" cy="7204684"/>
          </a:xfrm>
          <a:prstGeom prst="rect">
            <a:avLst/>
          </a:prstGeom>
          <a:solidFill>
            <a:srgbClr val="F7F7F7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1632"/>
          </a:p>
        </p:txBody>
      </p:sp>
      <p:sp>
        <p:nvSpPr>
          <p:cNvPr id="116" name="文本框 1">
            <a:extLst>
              <a:ext uri="{FF2B5EF4-FFF2-40B4-BE49-F238E27FC236}">
                <a16:creationId xmlns:a16="http://schemas.microsoft.com/office/drawing/2014/main" id="{2EF1A8EC-9FB5-1848-8D2D-2026EF68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15" y="3432983"/>
            <a:ext cx="3534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将社会上每个角色都发挥最大效能，将社会服务常态化，形成区域微循环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Group439">
            <a:extLst>
              <a:ext uri="{FF2B5EF4-FFF2-40B4-BE49-F238E27FC236}">
                <a16:creationId xmlns:a16="http://schemas.microsoft.com/office/drawing/2014/main" id="{DC8921E0-855C-4D46-AB12-BC6153A64144}"/>
              </a:ext>
            </a:extLst>
          </p:cNvPr>
          <p:cNvGrpSpPr/>
          <p:nvPr/>
        </p:nvGrpSpPr>
        <p:grpSpPr>
          <a:xfrm>
            <a:off x="73194" y="1243251"/>
            <a:ext cx="12079925" cy="4964118"/>
            <a:chOff x="333414" y="1958847"/>
            <a:chExt cx="8502068" cy="2948940"/>
          </a:xfrm>
        </p:grpSpPr>
        <p:sp>
          <p:nvSpPr>
            <p:cNvPr id="118" name="MMConnector">
              <a:extLst>
                <a:ext uri="{FF2B5EF4-FFF2-40B4-BE49-F238E27FC236}">
                  <a16:creationId xmlns:a16="http://schemas.microsoft.com/office/drawing/2014/main" id="{6EBA1DEF-F7CD-4A48-95D9-D7C6F1414A3D}"/>
                </a:ext>
              </a:extLst>
            </p:cNvPr>
            <p:cNvSpPr/>
            <p:nvPr/>
          </p:nvSpPr>
          <p:spPr>
            <a:xfrm>
              <a:off x="7576764" y="3101787"/>
              <a:ext cx="374100" cy="663060"/>
            </a:xfrm>
            <a:custGeom>
              <a:avLst/>
              <a:gdLst/>
              <a:ahLst/>
              <a:cxnLst/>
              <a:rect l="0" t="0" r="0" b="0"/>
              <a:pathLst>
                <a:path w="374100" h="663060" fill="none">
                  <a:moveTo>
                    <a:pt x="187050" y="331530"/>
                  </a:moveTo>
                  <a:lnTo>
                    <a:pt x="148282" y="329230"/>
                  </a:lnTo>
                  <a:cubicBezTo>
                    <a:pt x="126957" y="327965"/>
                    <a:pt x="92313" y="327056"/>
                    <a:pt x="70951" y="327201"/>
                  </a:cubicBezTo>
                  <a:lnTo>
                    <a:pt x="58049" y="327288"/>
                  </a:lnTo>
                  <a:cubicBezTo>
                    <a:pt x="43808" y="327384"/>
                    <a:pt x="20805" y="325850"/>
                    <a:pt x="6702" y="323863"/>
                  </a:cubicBezTo>
                  <a:lnTo>
                    <a:pt x="-4891" y="322230"/>
                  </a:lnTo>
                  <a:cubicBezTo>
                    <a:pt x="-18993" y="320243"/>
                    <a:pt x="-30505" y="307072"/>
                    <a:pt x="-30587" y="292830"/>
                  </a:cubicBezTo>
                  <a:lnTo>
                    <a:pt x="-30661" y="279929"/>
                  </a:lnTo>
                  <a:cubicBezTo>
                    <a:pt x="-30783" y="258567"/>
                    <a:pt x="-31513" y="223904"/>
                    <a:pt x="-32290" y="202556"/>
                  </a:cubicBezTo>
                  <a:lnTo>
                    <a:pt x="-32292" y="202504"/>
                  </a:lnTo>
                  <a:cubicBezTo>
                    <a:pt x="-33069" y="181156"/>
                    <a:pt x="-34612" y="146516"/>
                    <a:pt x="-35737" y="125184"/>
                  </a:cubicBezTo>
                  <a:lnTo>
                    <a:pt x="-35743" y="125076"/>
                  </a:lnTo>
                  <a:cubicBezTo>
                    <a:pt x="-36868" y="103744"/>
                    <a:pt x="-37943" y="69093"/>
                    <a:pt x="-38143" y="47732"/>
                  </a:cubicBezTo>
                  <a:lnTo>
                    <a:pt x="-38143" y="47728"/>
                  </a:lnTo>
                  <a:cubicBezTo>
                    <a:pt x="-38343" y="26367"/>
                    <a:pt x="-37570" y="-8282"/>
                    <a:pt x="-36419" y="-29614"/>
                  </a:cubicBezTo>
                  <a:lnTo>
                    <a:pt x="-36413" y="-29726"/>
                  </a:lnTo>
                  <a:cubicBezTo>
                    <a:pt x="-35262" y="-51058"/>
                    <a:pt x="-33549" y="-85690"/>
                    <a:pt x="-32589" y="-107031"/>
                  </a:cubicBezTo>
                  <a:lnTo>
                    <a:pt x="-32586" y="-107109"/>
                  </a:lnTo>
                  <a:cubicBezTo>
                    <a:pt x="-31627" y="-128450"/>
                    <a:pt x="-30640" y="-163106"/>
                    <a:pt x="-30384" y="-184467"/>
                  </a:cubicBezTo>
                  <a:lnTo>
                    <a:pt x="-30384" y="-184473"/>
                  </a:lnTo>
                  <a:cubicBezTo>
                    <a:pt x="-30127" y="-205834"/>
                    <a:pt x="-30491" y="-240498"/>
                    <a:pt x="-31194" y="-261849"/>
                  </a:cubicBezTo>
                  <a:lnTo>
                    <a:pt x="-31621" y="-274784"/>
                  </a:lnTo>
                  <a:cubicBezTo>
                    <a:pt x="-32090" y="-289018"/>
                    <a:pt x="-42810" y="-305738"/>
                    <a:pt x="-55549" y="-312106"/>
                  </a:cubicBezTo>
                  <a:lnTo>
                    <a:pt x="-62062" y="-315362"/>
                  </a:lnTo>
                  <a:cubicBezTo>
                    <a:pt x="-74801" y="-321729"/>
                    <a:pt x="-96689" y="-326437"/>
                    <a:pt x="-110920" y="-325870"/>
                  </a:cubicBezTo>
                  <a:lnTo>
                    <a:pt x="-162540" y="-323813"/>
                  </a:lnTo>
                  <a:cubicBezTo>
                    <a:pt x="-162540" y="-323813"/>
                    <a:pt x="-162540" y="-323813"/>
                    <a:pt x="-162540" y="-323813"/>
                  </a:cubicBezTo>
                  <a:lnTo>
                    <a:pt x="-187050" y="-331530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19" name="MMConnector">
              <a:extLst>
                <a:ext uri="{FF2B5EF4-FFF2-40B4-BE49-F238E27FC236}">
                  <a16:creationId xmlns:a16="http://schemas.microsoft.com/office/drawing/2014/main" id="{9F771CCF-EA4C-AF4C-98B0-DAB2F2B69F21}"/>
                </a:ext>
              </a:extLst>
            </p:cNvPr>
            <p:cNvSpPr/>
            <p:nvPr/>
          </p:nvSpPr>
          <p:spPr>
            <a:xfrm>
              <a:off x="7576764" y="3847730"/>
              <a:ext cx="374100" cy="828825"/>
            </a:xfrm>
            <a:custGeom>
              <a:avLst/>
              <a:gdLst/>
              <a:ahLst/>
              <a:cxnLst/>
              <a:rect l="0" t="0" r="0" b="0"/>
              <a:pathLst>
                <a:path w="374100" h="828825" fill="none">
                  <a:moveTo>
                    <a:pt x="187050" y="-414412"/>
                  </a:moveTo>
                  <a:lnTo>
                    <a:pt x="148282" y="-416712"/>
                  </a:lnTo>
                  <a:cubicBezTo>
                    <a:pt x="126957" y="-417977"/>
                    <a:pt x="92313" y="-418886"/>
                    <a:pt x="70951" y="-418742"/>
                  </a:cubicBezTo>
                  <a:lnTo>
                    <a:pt x="58049" y="-418654"/>
                  </a:lnTo>
                  <a:cubicBezTo>
                    <a:pt x="43808" y="-418558"/>
                    <a:pt x="21027" y="-415716"/>
                    <a:pt x="7199" y="-412310"/>
                  </a:cubicBezTo>
                  <a:lnTo>
                    <a:pt x="-11590" y="-407682"/>
                  </a:lnTo>
                  <a:cubicBezTo>
                    <a:pt x="-25418" y="-404277"/>
                    <a:pt x="-36575" y="-389954"/>
                    <a:pt x="-36493" y="-375713"/>
                  </a:cubicBezTo>
                  <a:lnTo>
                    <a:pt x="-36419" y="-362812"/>
                  </a:lnTo>
                  <a:cubicBezTo>
                    <a:pt x="-36297" y="-341450"/>
                    <a:pt x="-35567" y="-306786"/>
                    <a:pt x="-34790" y="-285438"/>
                  </a:cubicBezTo>
                  <a:lnTo>
                    <a:pt x="-34788" y="-285387"/>
                  </a:lnTo>
                  <a:cubicBezTo>
                    <a:pt x="-34011" y="-264039"/>
                    <a:pt x="-32468" y="-229399"/>
                    <a:pt x="-31343" y="-208066"/>
                  </a:cubicBezTo>
                  <a:lnTo>
                    <a:pt x="-31337" y="-207959"/>
                  </a:lnTo>
                  <a:cubicBezTo>
                    <a:pt x="-30212" y="-186626"/>
                    <a:pt x="-29137" y="-151976"/>
                    <a:pt x="-28937" y="-130614"/>
                  </a:cubicBezTo>
                  <a:lnTo>
                    <a:pt x="-28937" y="-130611"/>
                  </a:lnTo>
                  <a:cubicBezTo>
                    <a:pt x="-28737" y="-109249"/>
                    <a:pt x="-29510" y="-74600"/>
                    <a:pt x="-30661" y="-53269"/>
                  </a:cubicBezTo>
                  <a:lnTo>
                    <a:pt x="-30667" y="-53156"/>
                  </a:lnTo>
                  <a:cubicBezTo>
                    <a:pt x="-31818" y="-31825"/>
                    <a:pt x="-33531" y="2808"/>
                    <a:pt x="-34491" y="24148"/>
                  </a:cubicBezTo>
                  <a:lnTo>
                    <a:pt x="-34494" y="24227"/>
                  </a:lnTo>
                  <a:cubicBezTo>
                    <a:pt x="-35453" y="45567"/>
                    <a:pt x="-36440" y="80224"/>
                    <a:pt x="-36696" y="101585"/>
                  </a:cubicBezTo>
                  <a:lnTo>
                    <a:pt x="-36696" y="101590"/>
                  </a:lnTo>
                  <a:cubicBezTo>
                    <a:pt x="-36953" y="122951"/>
                    <a:pt x="-36589" y="157616"/>
                    <a:pt x="-35886" y="178966"/>
                  </a:cubicBezTo>
                  <a:lnTo>
                    <a:pt x="-35884" y="179009"/>
                  </a:lnTo>
                  <a:cubicBezTo>
                    <a:pt x="-35180" y="200359"/>
                    <a:pt x="-33335" y="234978"/>
                    <a:pt x="-31766" y="256283"/>
                  </a:cubicBezTo>
                  <a:lnTo>
                    <a:pt x="-31750" y="256492"/>
                  </a:lnTo>
                  <a:cubicBezTo>
                    <a:pt x="-30181" y="277797"/>
                    <a:pt x="-28217" y="312411"/>
                    <a:pt x="-27366" y="333757"/>
                  </a:cubicBezTo>
                  <a:lnTo>
                    <a:pt x="-26850" y="346708"/>
                  </a:lnTo>
                  <a:cubicBezTo>
                    <a:pt x="-26283" y="360938"/>
                    <a:pt x="-33840" y="380814"/>
                    <a:pt x="-43718" y="391073"/>
                  </a:cubicBezTo>
                  <a:lnTo>
                    <a:pt x="-54345" y="402110"/>
                  </a:lnTo>
                  <a:cubicBezTo>
                    <a:pt x="-64223" y="412369"/>
                    <a:pt x="-83749" y="419627"/>
                    <a:pt x="-97930" y="418311"/>
                  </a:cubicBezTo>
                  <a:lnTo>
                    <a:pt x="-136795" y="414703"/>
                  </a:lnTo>
                  <a:cubicBezTo>
                    <a:pt x="-143886" y="414045"/>
                    <a:pt x="-155418" y="413650"/>
                    <a:pt x="-162536" y="413822"/>
                  </a:cubicBezTo>
                  <a:lnTo>
                    <a:pt x="-187050" y="414413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0" name="MMConnector">
              <a:extLst>
                <a:ext uri="{FF2B5EF4-FFF2-40B4-BE49-F238E27FC236}">
                  <a16:creationId xmlns:a16="http://schemas.microsoft.com/office/drawing/2014/main" id="{B22B8A36-8760-4C41-B918-E733330B2027}"/>
                </a:ext>
              </a:extLst>
            </p:cNvPr>
            <p:cNvSpPr/>
            <p:nvPr/>
          </p:nvSpPr>
          <p:spPr>
            <a:xfrm>
              <a:off x="6157764" y="2770257"/>
              <a:ext cx="374100" cy="12900"/>
            </a:xfrm>
            <a:custGeom>
              <a:avLst/>
              <a:gdLst/>
              <a:ahLst/>
              <a:cxnLst/>
              <a:rect l="0" t="0" r="0" b="0"/>
              <a:pathLst>
                <a:path w="374100" h="12900" fill="none">
                  <a:moveTo>
                    <a:pt x="187050" y="0"/>
                  </a:moveTo>
                  <a:lnTo>
                    <a:pt x="148282" y="-2300"/>
                  </a:lnTo>
                  <a:cubicBezTo>
                    <a:pt x="126957" y="-3565"/>
                    <a:pt x="92313" y="-4474"/>
                    <a:pt x="70951" y="-4329"/>
                  </a:cubicBezTo>
                  <a:lnTo>
                    <a:pt x="70949" y="-4329"/>
                  </a:lnTo>
                  <a:cubicBezTo>
                    <a:pt x="49587" y="-4185"/>
                    <a:pt x="14914" y="-3855"/>
                    <a:pt x="-6447" y="-3592"/>
                  </a:cubicBezTo>
                  <a:lnTo>
                    <a:pt x="-7743" y="-3576"/>
                  </a:lnTo>
                  <a:cubicBezTo>
                    <a:pt x="-29104" y="-3314"/>
                    <a:pt x="-63777" y="-3002"/>
                    <a:pt x="-85139" y="-2880"/>
                  </a:cubicBezTo>
                  <a:lnTo>
                    <a:pt x="-98040" y="-2806"/>
                  </a:lnTo>
                  <a:cubicBezTo>
                    <a:pt x="-112282" y="-2724"/>
                    <a:pt x="-135388" y="-2172"/>
                    <a:pt x="-149617" y="-1574"/>
                  </a:cubicBezTo>
                  <a:lnTo>
                    <a:pt x="-187050" y="0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1" name="MMConnector">
              <a:extLst>
                <a:ext uri="{FF2B5EF4-FFF2-40B4-BE49-F238E27FC236}">
                  <a16:creationId xmlns:a16="http://schemas.microsoft.com/office/drawing/2014/main" id="{13E5524B-2BF5-744F-B98F-413F4AF1A7D7}"/>
                </a:ext>
              </a:extLst>
            </p:cNvPr>
            <p:cNvSpPr/>
            <p:nvPr/>
          </p:nvSpPr>
          <p:spPr>
            <a:xfrm>
              <a:off x="5151564" y="2604492"/>
              <a:ext cx="374100" cy="331530"/>
            </a:xfrm>
            <a:custGeom>
              <a:avLst/>
              <a:gdLst/>
              <a:ahLst/>
              <a:cxnLst/>
              <a:rect l="0" t="0" r="0" b="0"/>
              <a:pathLst>
                <a:path w="374100" h="331530" fill="none">
                  <a:moveTo>
                    <a:pt x="187050" y="165765"/>
                  </a:moveTo>
                  <a:lnTo>
                    <a:pt x="148282" y="163465"/>
                  </a:lnTo>
                  <a:cubicBezTo>
                    <a:pt x="126957" y="162200"/>
                    <a:pt x="92313" y="161291"/>
                    <a:pt x="70951" y="161436"/>
                  </a:cubicBezTo>
                  <a:lnTo>
                    <a:pt x="58049" y="161523"/>
                  </a:lnTo>
                  <a:cubicBezTo>
                    <a:pt x="43808" y="161619"/>
                    <a:pt x="20805" y="160085"/>
                    <a:pt x="6702" y="158098"/>
                  </a:cubicBezTo>
                  <a:lnTo>
                    <a:pt x="-4891" y="156465"/>
                  </a:lnTo>
                  <a:cubicBezTo>
                    <a:pt x="-18993" y="154478"/>
                    <a:pt x="-30505" y="141307"/>
                    <a:pt x="-30587" y="127065"/>
                  </a:cubicBezTo>
                  <a:lnTo>
                    <a:pt x="-30661" y="114164"/>
                  </a:lnTo>
                  <a:cubicBezTo>
                    <a:pt x="-30783" y="92802"/>
                    <a:pt x="-31513" y="58139"/>
                    <a:pt x="-32290" y="36791"/>
                  </a:cubicBezTo>
                  <a:lnTo>
                    <a:pt x="-32292" y="36739"/>
                  </a:lnTo>
                  <a:cubicBezTo>
                    <a:pt x="-33069" y="15391"/>
                    <a:pt x="-34612" y="-19249"/>
                    <a:pt x="-35737" y="-40581"/>
                  </a:cubicBezTo>
                  <a:lnTo>
                    <a:pt x="-35743" y="-40689"/>
                  </a:lnTo>
                  <a:cubicBezTo>
                    <a:pt x="-36868" y="-62021"/>
                    <a:pt x="-36879" y="-96649"/>
                    <a:pt x="-35769" y="-117983"/>
                  </a:cubicBezTo>
                  <a:lnTo>
                    <a:pt x="-35552" y="-122152"/>
                  </a:lnTo>
                  <a:cubicBezTo>
                    <a:pt x="-34441" y="-143486"/>
                    <a:pt x="-50852" y="-161735"/>
                    <a:pt x="-72184" y="-162886"/>
                  </a:cubicBezTo>
                  <a:lnTo>
                    <a:pt x="-85178" y="-163587"/>
                  </a:lnTo>
                  <a:cubicBezTo>
                    <a:pt x="-99398" y="-164355"/>
                    <a:pt x="-122486" y="-165506"/>
                    <a:pt x="-136713" y="-166156"/>
                  </a:cubicBezTo>
                  <a:lnTo>
                    <a:pt x="-187050" y="-168457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2" name="MMConnector">
              <a:extLst>
                <a:ext uri="{FF2B5EF4-FFF2-40B4-BE49-F238E27FC236}">
                  <a16:creationId xmlns:a16="http://schemas.microsoft.com/office/drawing/2014/main" id="{3F861B25-EEB8-B44D-9E45-0B77A340769E}"/>
                </a:ext>
              </a:extLst>
            </p:cNvPr>
            <p:cNvSpPr/>
            <p:nvPr/>
          </p:nvSpPr>
          <p:spPr>
            <a:xfrm>
              <a:off x="5151564" y="2936022"/>
              <a:ext cx="374100" cy="331530"/>
            </a:xfrm>
            <a:custGeom>
              <a:avLst/>
              <a:gdLst/>
              <a:ahLst/>
              <a:cxnLst/>
              <a:rect l="0" t="0" r="0" b="0"/>
              <a:pathLst>
                <a:path w="374100" h="331530" fill="none">
                  <a:moveTo>
                    <a:pt x="187050" y="-165765"/>
                  </a:moveTo>
                  <a:lnTo>
                    <a:pt x="148282" y="-168065"/>
                  </a:lnTo>
                  <a:cubicBezTo>
                    <a:pt x="126957" y="-169330"/>
                    <a:pt x="92313" y="-170239"/>
                    <a:pt x="70951" y="-170094"/>
                  </a:cubicBezTo>
                  <a:lnTo>
                    <a:pt x="58049" y="-170007"/>
                  </a:lnTo>
                  <a:cubicBezTo>
                    <a:pt x="43808" y="-169911"/>
                    <a:pt x="21027" y="-167068"/>
                    <a:pt x="7199" y="-163662"/>
                  </a:cubicBezTo>
                  <a:lnTo>
                    <a:pt x="-11590" y="-159035"/>
                  </a:lnTo>
                  <a:cubicBezTo>
                    <a:pt x="-25418" y="-155629"/>
                    <a:pt x="-36575" y="-141307"/>
                    <a:pt x="-36493" y="-127065"/>
                  </a:cubicBezTo>
                  <a:lnTo>
                    <a:pt x="-36419" y="-114164"/>
                  </a:lnTo>
                  <a:cubicBezTo>
                    <a:pt x="-36297" y="-92802"/>
                    <a:pt x="-35567" y="-58139"/>
                    <a:pt x="-34790" y="-36791"/>
                  </a:cubicBezTo>
                  <a:lnTo>
                    <a:pt x="-34788" y="-36739"/>
                  </a:lnTo>
                  <a:cubicBezTo>
                    <a:pt x="-34011" y="-15391"/>
                    <a:pt x="-32468" y="19249"/>
                    <a:pt x="-31343" y="40581"/>
                  </a:cubicBezTo>
                  <a:lnTo>
                    <a:pt x="-31337" y="40689"/>
                  </a:lnTo>
                  <a:cubicBezTo>
                    <a:pt x="-30212" y="62021"/>
                    <a:pt x="-30103" y="96654"/>
                    <a:pt x="-31093" y="117993"/>
                  </a:cubicBezTo>
                  <a:lnTo>
                    <a:pt x="-31746" y="132072"/>
                  </a:lnTo>
                  <a:cubicBezTo>
                    <a:pt x="-32736" y="153411"/>
                    <a:pt x="-50852" y="169795"/>
                    <a:pt x="-72184" y="168644"/>
                  </a:cubicBezTo>
                  <a:lnTo>
                    <a:pt x="-85178" y="167943"/>
                  </a:lnTo>
                  <a:cubicBezTo>
                    <a:pt x="-99398" y="167175"/>
                    <a:pt x="-122486" y="166024"/>
                    <a:pt x="-136713" y="165374"/>
                  </a:cubicBezTo>
                  <a:lnTo>
                    <a:pt x="-187050" y="163073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3" name="MMConnector">
              <a:extLst>
                <a:ext uri="{FF2B5EF4-FFF2-40B4-BE49-F238E27FC236}">
                  <a16:creationId xmlns:a16="http://schemas.microsoft.com/office/drawing/2014/main" id="{EDD390CA-4E44-1F40-970B-97A3D7422773}"/>
                </a:ext>
              </a:extLst>
            </p:cNvPr>
            <p:cNvSpPr/>
            <p:nvPr/>
          </p:nvSpPr>
          <p:spPr>
            <a:xfrm>
              <a:off x="5151564" y="3101788"/>
              <a:ext cx="374100" cy="663060"/>
            </a:xfrm>
            <a:custGeom>
              <a:avLst/>
              <a:gdLst/>
              <a:ahLst/>
              <a:cxnLst/>
              <a:rect l="0" t="0" r="0" b="0"/>
              <a:pathLst>
                <a:path w="374100" h="663060" fill="none">
                  <a:moveTo>
                    <a:pt x="187050" y="-331530"/>
                  </a:moveTo>
                  <a:lnTo>
                    <a:pt x="148282" y="-333830"/>
                  </a:lnTo>
                  <a:cubicBezTo>
                    <a:pt x="126957" y="-335095"/>
                    <a:pt x="92313" y="-336004"/>
                    <a:pt x="70951" y="-335859"/>
                  </a:cubicBezTo>
                  <a:lnTo>
                    <a:pt x="58049" y="-335772"/>
                  </a:lnTo>
                  <a:cubicBezTo>
                    <a:pt x="43808" y="-335676"/>
                    <a:pt x="21027" y="-332833"/>
                    <a:pt x="7199" y="-329427"/>
                  </a:cubicBezTo>
                  <a:lnTo>
                    <a:pt x="-11590" y="-324800"/>
                  </a:lnTo>
                  <a:cubicBezTo>
                    <a:pt x="-25418" y="-321394"/>
                    <a:pt x="-36575" y="-307072"/>
                    <a:pt x="-36493" y="-292830"/>
                  </a:cubicBezTo>
                  <a:lnTo>
                    <a:pt x="-36419" y="-279929"/>
                  </a:lnTo>
                  <a:cubicBezTo>
                    <a:pt x="-36297" y="-258567"/>
                    <a:pt x="-35567" y="-223904"/>
                    <a:pt x="-34790" y="-202556"/>
                  </a:cubicBezTo>
                  <a:lnTo>
                    <a:pt x="-34788" y="-202504"/>
                  </a:lnTo>
                  <a:cubicBezTo>
                    <a:pt x="-34011" y="-181156"/>
                    <a:pt x="-32468" y="-146516"/>
                    <a:pt x="-31343" y="-125184"/>
                  </a:cubicBezTo>
                  <a:lnTo>
                    <a:pt x="-31337" y="-125076"/>
                  </a:lnTo>
                  <a:cubicBezTo>
                    <a:pt x="-30212" y="-103744"/>
                    <a:pt x="-29137" y="-69093"/>
                    <a:pt x="-28937" y="-47732"/>
                  </a:cubicBezTo>
                  <a:lnTo>
                    <a:pt x="-28937" y="-47728"/>
                  </a:lnTo>
                  <a:cubicBezTo>
                    <a:pt x="-28737" y="-26367"/>
                    <a:pt x="-29510" y="8282"/>
                    <a:pt x="-30661" y="29614"/>
                  </a:cubicBezTo>
                  <a:lnTo>
                    <a:pt x="-30667" y="29726"/>
                  </a:lnTo>
                  <a:cubicBezTo>
                    <a:pt x="-31818" y="51058"/>
                    <a:pt x="-33531" y="85690"/>
                    <a:pt x="-34491" y="107031"/>
                  </a:cubicBezTo>
                  <a:lnTo>
                    <a:pt x="-34494" y="107109"/>
                  </a:lnTo>
                  <a:cubicBezTo>
                    <a:pt x="-35453" y="128450"/>
                    <a:pt x="-36440" y="163106"/>
                    <a:pt x="-36696" y="184467"/>
                  </a:cubicBezTo>
                  <a:lnTo>
                    <a:pt x="-36696" y="184473"/>
                  </a:lnTo>
                  <a:cubicBezTo>
                    <a:pt x="-36953" y="205834"/>
                    <a:pt x="-36589" y="240498"/>
                    <a:pt x="-35886" y="261849"/>
                  </a:cubicBezTo>
                  <a:lnTo>
                    <a:pt x="-35459" y="274784"/>
                  </a:lnTo>
                  <a:cubicBezTo>
                    <a:pt x="-34990" y="289018"/>
                    <a:pt x="-44059" y="307226"/>
                    <a:pt x="-55702" y="315427"/>
                  </a:cubicBezTo>
                  <a:lnTo>
                    <a:pt x="-64047" y="321306"/>
                  </a:lnTo>
                  <a:cubicBezTo>
                    <a:pt x="-75690" y="329507"/>
                    <a:pt x="-96689" y="336623"/>
                    <a:pt x="-110920" y="337190"/>
                  </a:cubicBezTo>
                  <a:lnTo>
                    <a:pt x="-162540" y="339247"/>
                  </a:lnTo>
                  <a:cubicBezTo>
                    <a:pt x="-162540" y="339247"/>
                    <a:pt x="-162540" y="339247"/>
                    <a:pt x="-162540" y="339247"/>
                  </a:cubicBezTo>
                  <a:lnTo>
                    <a:pt x="-187050" y="331530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4" name="MMConnector">
              <a:extLst>
                <a:ext uri="{FF2B5EF4-FFF2-40B4-BE49-F238E27FC236}">
                  <a16:creationId xmlns:a16="http://schemas.microsoft.com/office/drawing/2014/main" id="{22222A96-107C-C54F-9260-2857F96D2A11}"/>
                </a:ext>
              </a:extLst>
            </p:cNvPr>
            <p:cNvSpPr/>
            <p:nvPr/>
          </p:nvSpPr>
          <p:spPr>
            <a:xfrm>
              <a:off x="3680964" y="2272963"/>
              <a:ext cx="374100" cy="331530"/>
            </a:xfrm>
            <a:custGeom>
              <a:avLst/>
              <a:gdLst/>
              <a:ahLst/>
              <a:cxnLst/>
              <a:rect l="0" t="0" r="0" b="0"/>
              <a:pathLst>
                <a:path w="374100" h="331530" fill="none">
                  <a:moveTo>
                    <a:pt x="187050" y="165765"/>
                  </a:moveTo>
                  <a:lnTo>
                    <a:pt x="148282" y="163465"/>
                  </a:lnTo>
                  <a:cubicBezTo>
                    <a:pt x="126957" y="162200"/>
                    <a:pt x="92313" y="161291"/>
                    <a:pt x="70951" y="161436"/>
                  </a:cubicBezTo>
                  <a:lnTo>
                    <a:pt x="58049" y="161523"/>
                  </a:lnTo>
                  <a:cubicBezTo>
                    <a:pt x="43808" y="161619"/>
                    <a:pt x="20805" y="160085"/>
                    <a:pt x="6702" y="158098"/>
                  </a:cubicBezTo>
                  <a:lnTo>
                    <a:pt x="-4891" y="156465"/>
                  </a:lnTo>
                  <a:cubicBezTo>
                    <a:pt x="-18993" y="154478"/>
                    <a:pt x="-30505" y="141307"/>
                    <a:pt x="-30587" y="127065"/>
                  </a:cubicBezTo>
                  <a:lnTo>
                    <a:pt x="-30661" y="114164"/>
                  </a:lnTo>
                  <a:cubicBezTo>
                    <a:pt x="-30783" y="92802"/>
                    <a:pt x="-31513" y="58139"/>
                    <a:pt x="-32290" y="36791"/>
                  </a:cubicBezTo>
                  <a:lnTo>
                    <a:pt x="-32292" y="36739"/>
                  </a:lnTo>
                  <a:cubicBezTo>
                    <a:pt x="-33069" y="15391"/>
                    <a:pt x="-34612" y="-19249"/>
                    <a:pt x="-35737" y="-40581"/>
                  </a:cubicBezTo>
                  <a:lnTo>
                    <a:pt x="-35743" y="-40689"/>
                  </a:lnTo>
                  <a:cubicBezTo>
                    <a:pt x="-36868" y="-62021"/>
                    <a:pt x="-36879" y="-96649"/>
                    <a:pt x="-35769" y="-117983"/>
                  </a:cubicBezTo>
                  <a:lnTo>
                    <a:pt x="-35552" y="-122152"/>
                  </a:lnTo>
                  <a:cubicBezTo>
                    <a:pt x="-34441" y="-143486"/>
                    <a:pt x="-50852" y="-161735"/>
                    <a:pt x="-72184" y="-162886"/>
                  </a:cubicBezTo>
                  <a:lnTo>
                    <a:pt x="-85178" y="-163587"/>
                  </a:lnTo>
                  <a:cubicBezTo>
                    <a:pt x="-99398" y="-164355"/>
                    <a:pt x="-122486" y="-165506"/>
                    <a:pt x="-136713" y="-166156"/>
                  </a:cubicBezTo>
                  <a:lnTo>
                    <a:pt x="-187050" y="-168457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5" name="MMConnector">
              <a:extLst>
                <a:ext uri="{FF2B5EF4-FFF2-40B4-BE49-F238E27FC236}">
                  <a16:creationId xmlns:a16="http://schemas.microsoft.com/office/drawing/2014/main" id="{7A77F019-066C-5B42-9BDF-EA2DCC2734C1}"/>
                </a:ext>
              </a:extLst>
            </p:cNvPr>
            <p:cNvSpPr/>
            <p:nvPr/>
          </p:nvSpPr>
          <p:spPr>
            <a:xfrm>
              <a:off x="3680964" y="2438728"/>
              <a:ext cx="374100" cy="12900"/>
            </a:xfrm>
            <a:custGeom>
              <a:avLst/>
              <a:gdLst/>
              <a:ahLst/>
              <a:cxnLst/>
              <a:rect l="0" t="0" r="0" b="0"/>
              <a:pathLst>
                <a:path w="374100" h="12900" fill="none">
                  <a:moveTo>
                    <a:pt x="187050" y="0"/>
                  </a:moveTo>
                  <a:lnTo>
                    <a:pt x="148282" y="-2300"/>
                  </a:lnTo>
                  <a:cubicBezTo>
                    <a:pt x="126957" y="-3565"/>
                    <a:pt x="92313" y="-4474"/>
                    <a:pt x="70951" y="-4329"/>
                  </a:cubicBezTo>
                  <a:lnTo>
                    <a:pt x="70949" y="-4329"/>
                  </a:lnTo>
                  <a:cubicBezTo>
                    <a:pt x="49587" y="-4185"/>
                    <a:pt x="14914" y="-3855"/>
                    <a:pt x="-6447" y="-3592"/>
                  </a:cubicBezTo>
                  <a:lnTo>
                    <a:pt x="-7743" y="-3576"/>
                  </a:lnTo>
                  <a:cubicBezTo>
                    <a:pt x="-29104" y="-3314"/>
                    <a:pt x="-63777" y="-3002"/>
                    <a:pt x="-85139" y="-2880"/>
                  </a:cubicBezTo>
                  <a:lnTo>
                    <a:pt x="-98040" y="-2806"/>
                  </a:lnTo>
                  <a:cubicBezTo>
                    <a:pt x="-112282" y="-2724"/>
                    <a:pt x="-135388" y="-2172"/>
                    <a:pt x="-149617" y="-1574"/>
                  </a:cubicBezTo>
                  <a:lnTo>
                    <a:pt x="-187050" y="0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6" name="MMConnector">
              <a:extLst>
                <a:ext uri="{FF2B5EF4-FFF2-40B4-BE49-F238E27FC236}">
                  <a16:creationId xmlns:a16="http://schemas.microsoft.com/office/drawing/2014/main" id="{1018D84B-BF73-D145-A7CF-D8A359A9EE6D}"/>
                </a:ext>
              </a:extLst>
            </p:cNvPr>
            <p:cNvSpPr/>
            <p:nvPr/>
          </p:nvSpPr>
          <p:spPr>
            <a:xfrm>
              <a:off x="1539564" y="2438728"/>
              <a:ext cx="374100" cy="12900"/>
            </a:xfrm>
            <a:custGeom>
              <a:avLst/>
              <a:gdLst/>
              <a:ahLst/>
              <a:cxnLst/>
              <a:rect l="0" t="0" r="0" b="0"/>
              <a:pathLst>
                <a:path w="374100" h="12900" fill="none">
                  <a:moveTo>
                    <a:pt x="187050" y="0"/>
                  </a:moveTo>
                  <a:lnTo>
                    <a:pt x="148282" y="-2300"/>
                  </a:lnTo>
                  <a:cubicBezTo>
                    <a:pt x="126957" y="-3565"/>
                    <a:pt x="92313" y="-4474"/>
                    <a:pt x="70951" y="-4329"/>
                  </a:cubicBezTo>
                  <a:lnTo>
                    <a:pt x="70949" y="-4329"/>
                  </a:lnTo>
                  <a:cubicBezTo>
                    <a:pt x="49587" y="-4185"/>
                    <a:pt x="14914" y="-3855"/>
                    <a:pt x="-6447" y="-3592"/>
                  </a:cubicBezTo>
                  <a:lnTo>
                    <a:pt x="-7743" y="-3576"/>
                  </a:lnTo>
                  <a:cubicBezTo>
                    <a:pt x="-29104" y="-3314"/>
                    <a:pt x="-63777" y="-3002"/>
                    <a:pt x="-85139" y="-2880"/>
                  </a:cubicBezTo>
                  <a:lnTo>
                    <a:pt x="-98040" y="-2806"/>
                  </a:lnTo>
                  <a:cubicBezTo>
                    <a:pt x="-112282" y="-2724"/>
                    <a:pt x="-135388" y="-2172"/>
                    <a:pt x="-149617" y="-1574"/>
                  </a:cubicBezTo>
                  <a:lnTo>
                    <a:pt x="-187050" y="0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7" name="MMConnector">
              <a:extLst>
                <a:ext uri="{FF2B5EF4-FFF2-40B4-BE49-F238E27FC236}">
                  <a16:creationId xmlns:a16="http://schemas.microsoft.com/office/drawing/2014/main" id="{36B44B9E-A882-AF42-901D-2B2FCC075E4D}"/>
                </a:ext>
              </a:extLst>
            </p:cNvPr>
            <p:cNvSpPr/>
            <p:nvPr/>
          </p:nvSpPr>
          <p:spPr>
            <a:xfrm>
              <a:off x="3680964" y="2604493"/>
              <a:ext cx="374100" cy="331530"/>
            </a:xfrm>
            <a:custGeom>
              <a:avLst/>
              <a:gdLst/>
              <a:ahLst/>
              <a:cxnLst/>
              <a:rect l="0" t="0" r="0" b="0"/>
              <a:pathLst>
                <a:path w="374100" h="331530" fill="none">
                  <a:moveTo>
                    <a:pt x="187050" y="-165765"/>
                  </a:moveTo>
                  <a:lnTo>
                    <a:pt x="148282" y="-168065"/>
                  </a:lnTo>
                  <a:cubicBezTo>
                    <a:pt x="126957" y="-169330"/>
                    <a:pt x="92313" y="-170239"/>
                    <a:pt x="70951" y="-170094"/>
                  </a:cubicBezTo>
                  <a:lnTo>
                    <a:pt x="58049" y="-170007"/>
                  </a:lnTo>
                  <a:cubicBezTo>
                    <a:pt x="43808" y="-169911"/>
                    <a:pt x="21027" y="-167068"/>
                    <a:pt x="7199" y="-163662"/>
                  </a:cubicBezTo>
                  <a:lnTo>
                    <a:pt x="-11590" y="-159035"/>
                  </a:lnTo>
                  <a:cubicBezTo>
                    <a:pt x="-25418" y="-155629"/>
                    <a:pt x="-36575" y="-141307"/>
                    <a:pt x="-36493" y="-127065"/>
                  </a:cubicBezTo>
                  <a:lnTo>
                    <a:pt x="-36419" y="-114164"/>
                  </a:lnTo>
                  <a:cubicBezTo>
                    <a:pt x="-36297" y="-92802"/>
                    <a:pt x="-35567" y="-58139"/>
                    <a:pt x="-34790" y="-36791"/>
                  </a:cubicBezTo>
                  <a:lnTo>
                    <a:pt x="-34788" y="-36739"/>
                  </a:lnTo>
                  <a:cubicBezTo>
                    <a:pt x="-34011" y="-15391"/>
                    <a:pt x="-32468" y="19249"/>
                    <a:pt x="-31343" y="40581"/>
                  </a:cubicBezTo>
                  <a:lnTo>
                    <a:pt x="-31337" y="40689"/>
                  </a:lnTo>
                  <a:cubicBezTo>
                    <a:pt x="-30212" y="62021"/>
                    <a:pt x="-30103" y="96654"/>
                    <a:pt x="-31093" y="117993"/>
                  </a:cubicBezTo>
                  <a:lnTo>
                    <a:pt x="-31746" y="132072"/>
                  </a:lnTo>
                  <a:cubicBezTo>
                    <a:pt x="-32736" y="153411"/>
                    <a:pt x="-50852" y="169795"/>
                    <a:pt x="-72184" y="168644"/>
                  </a:cubicBezTo>
                  <a:lnTo>
                    <a:pt x="-85178" y="167943"/>
                  </a:lnTo>
                  <a:cubicBezTo>
                    <a:pt x="-99398" y="167175"/>
                    <a:pt x="-122486" y="166024"/>
                    <a:pt x="-136713" y="165374"/>
                  </a:cubicBezTo>
                  <a:lnTo>
                    <a:pt x="-187050" y="163073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8" name="MMConnector">
              <a:extLst>
                <a:ext uri="{FF2B5EF4-FFF2-40B4-BE49-F238E27FC236}">
                  <a16:creationId xmlns:a16="http://schemas.microsoft.com/office/drawing/2014/main" id="{AACA38CA-4629-9B48-918E-B6066C46A7F5}"/>
                </a:ext>
              </a:extLst>
            </p:cNvPr>
            <p:cNvSpPr/>
            <p:nvPr/>
          </p:nvSpPr>
          <p:spPr>
            <a:xfrm>
              <a:off x="6570564" y="4013495"/>
              <a:ext cx="374100" cy="497295"/>
            </a:xfrm>
            <a:custGeom>
              <a:avLst/>
              <a:gdLst/>
              <a:ahLst/>
              <a:cxnLst/>
              <a:rect l="0" t="0" r="0" b="0"/>
              <a:pathLst>
                <a:path w="374100" h="497295" fill="none">
                  <a:moveTo>
                    <a:pt x="187050" y="248647"/>
                  </a:moveTo>
                  <a:lnTo>
                    <a:pt x="148282" y="246348"/>
                  </a:lnTo>
                  <a:cubicBezTo>
                    <a:pt x="126957" y="245083"/>
                    <a:pt x="92313" y="244174"/>
                    <a:pt x="70951" y="244318"/>
                  </a:cubicBezTo>
                  <a:lnTo>
                    <a:pt x="58049" y="244406"/>
                  </a:lnTo>
                  <a:cubicBezTo>
                    <a:pt x="43808" y="244502"/>
                    <a:pt x="20805" y="242968"/>
                    <a:pt x="6702" y="240981"/>
                  </a:cubicBezTo>
                  <a:lnTo>
                    <a:pt x="-4891" y="239347"/>
                  </a:lnTo>
                  <a:cubicBezTo>
                    <a:pt x="-18993" y="237360"/>
                    <a:pt x="-30505" y="224189"/>
                    <a:pt x="-30587" y="209948"/>
                  </a:cubicBezTo>
                  <a:lnTo>
                    <a:pt x="-30661" y="197047"/>
                  </a:lnTo>
                  <a:cubicBezTo>
                    <a:pt x="-30783" y="175685"/>
                    <a:pt x="-31513" y="141021"/>
                    <a:pt x="-32290" y="119673"/>
                  </a:cubicBezTo>
                  <a:lnTo>
                    <a:pt x="-32292" y="119622"/>
                  </a:lnTo>
                  <a:cubicBezTo>
                    <a:pt x="-33069" y="98274"/>
                    <a:pt x="-34612" y="63634"/>
                    <a:pt x="-35737" y="42301"/>
                  </a:cubicBezTo>
                  <a:lnTo>
                    <a:pt x="-35743" y="42194"/>
                  </a:lnTo>
                  <a:cubicBezTo>
                    <a:pt x="-36868" y="20861"/>
                    <a:pt x="-37943" y="-13789"/>
                    <a:pt x="-38143" y="-35151"/>
                  </a:cubicBezTo>
                  <a:lnTo>
                    <a:pt x="-38143" y="-35154"/>
                  </a:lnTo>
                  <a:cubicBezTo>
                    <a:pt x="-38343" y="-56516"/>
                    <a:pt x="-37570" y="-91165"/>
                    <a:pt x="-36419" y="-112496"/>
                  </a:cubicBezTo>
                  <a:lnTo>
                    <a:pt x="-36413" y="-112609"/>
                  </a:lnTo>
                  <a:cubicBezTo>
                    <a:pt x="-35262" y="-133940"/>
                    <a:pt x="-33549" y="-168573"/>
                    <a:pt x="-32589" y="-189913"/>
                  </a:cubicBezTo>
                  <a:lnTo>
                    <a:pt x="-32007" y="-202879"/>
                  </a:lnTo>
                  <a:cubicBezTo>
                    <a:pt x="-31367" y="-217106"/>
                    <a:pt x="-41753" y="-232485"/>
                    <a:pt x="-55189" y="-237207"/>
                  </a:cubicBezTo>
                  <a:lnTo>
                    <a:pt x="-73700" y="-243713"/>
                  </a:lnTo>
                  <a:cubicBezTo>
                    <a:pt x="-87136" y="-248436"/>
                    <a:pt x="-109594" y="-251937"/>
                    <a:pt x="-123829" y="-251529"/>
                  </a:cubicBezTo>
                  <a:lnTo>
                    <a:pt x="-187050" y="-249716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29" name="MMConnector">
              <a:extLst>
                <a:ext uri="{FF2B5EF4-FFF2-40B4-BE49-F238E27FC236}">
                  <a16:creationId xmlns:a16="http://schemas.microsoft.com/office/drawing/2014/main" id="{FB2F9873-8AF3-314E-AEEF-727B73774323}"/>
                </a:ext>
              </a:extLst>
            </p:cNvPr>
            <p:cNvSpPr/>
            <p:nvPr/>
          </p:nvSpPr>
          <p:spPr>
            <a:xfrm>
              <a:off x="6570564" y="4179260"/>
              <a:ext cx="374100" cy="165765"/>
            </a:xfrm>
            <a:custGeom>
              <a:avLst/>
              <a:gdLst/>
              <a:ahLst/>
              <a:cxnLst/>
              <a:rect l="0" t="0" r="0" b="0"/>
              <a:pathLst>
                <a:path w="374100" h="165765" fill="none">
                  <a:moveTo>
                    <a:pt x="187050" y="82882"/>
                  </a:moveTo>
                  <a:lnTo>
                    <a:pt x="148282" y="80583"/>
                  </a:lnTo>
                  <a:cubicBezTo>
                    <a:pt x="126957" y="79318"/>
                    <a:pt x="92313" y="78409"/>
                    <a:pt x="70951" y="78553"/>
                  </a:cubicBezTo>
                  <a:lnTo>
                    <a:pt x="58049" y="78641"/>
                  </a:lnTo>
                  <a:cubicBezTo>
                    <a:pt x="43808" y="78737"/>
                    <a:pt x="20805" y="77203"/>
                    <a:pt x="6702" y="75216"/>
                  </a:cubicBezTo>
                  <a:lnTo>
                    <a:pt x="-4891" y="73582"/>
                  </a:lnTo>
                  <a:cubicBezTo>
                    <a:pt x="-18993" y="71595"/>
                    <a:pt x="-30505" y="58424"/>
                    <a:pt x="-30587" y="44183"/>
                  </a:cubicBezTo>
                  <a:lnTo>
                    <a:pt x="-30734" y="18382"/>
                  </a:lnTo>
                  <a:cubicBezTo>
                    <a:pt x="-30816" y="4141"/>
                    <a:pt x="-33221" y="-18737"/>
                    <a:pt x="-36102" y="-32684"/>
                  </a:cubicBezTo>
                  <a:lnTo>
                    <a:pt x="-41220" y="-57457"/>
                  </a:lnTo>
                  <a:cubicBezTo>
                    <a:pt x="-44102" y="-71404"/>
                    <a:pt x="-57982" y="-82115"/>
                    <a:pt x="-72204" y="-81365"/>
                  </a:cubicBezTo>
                  <a:lnTo>
                    <a:pt x="-98076" y="-80001"/>
                  </a:lnTo>
                  <a:cubicBezTo>
                    <a:pt x="-112298" y="-79251"/>
                    <a:pt x="-135372" y="-79416"/>
                    <a:pt x="-149582" y="-80369"/>
                  </a:cubicBezTo>
                  <a:lnTo>
                    <a:pt x="-187050" y="-82882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30" name="MMConnector">
              <a:extLst>
                <a:ext uri="{FF2B5EF4-FFF2-40B4-BE49-F238E27FC236}">
                  <a16:creationId xmlns:a16="http://schemas.microsoft.com/office/drawing/2014/main" id="{A64E7DE2-6691-4143-AB59-AA7D0930882E}"/>
                </a:ext>
              </a:extLst>
            </p:cNvPr>
            <p:cNvSpPr/>
            <p:nvPr/>
          </p:nvSpPr>
          <p:spPr>
            <a:xfrm>
              <a:off x="6570564" y="4345025"/>
              <a:ext cx="374100" cy="165765"/>
            </a:xfrm>
            <a:custGeom>
              <a:avLst/>
              <a:gdLst/>
              <a:ahLst/>
              <a:cxnLst/>
              <a:rect l="0" t="0" r="0" b="0"/>
              <a:pathLst>
                <a:path w="374100" h="165765" fill="none">
                  <a:moveTo>
                    <a:pt x="187050" y="-82883"/>
                  </a:moveTo>
                  <a:lnTo>
                    <a:pt x="148282" y="-85182"/>
                  </a:lnTo>
                  <a:cubicBezTo>
                    <a:pt x="126957" y="-86447"/>
                    <a:pt x="92313" y="-87356"/>
                    <a:pt x="70951" y="-87212"/>
                  </a:cubicBezTo>
                  <a:lnTo>
                    <a:pt x="58049" y="-87124"/>
                  </a:lnTo>
                  <a:cubicBezTo>
                    <a:pt x="43808" y="-87028"/>
                    <a:pt x="21027" y="-84186"/>
                    <a:pt x="7199" y="-80780"/>
                  </a:cubicBezTo>
                  <a:lnTo>
                    <a:pt x="-11590" y="-76152"/>
                  </a:lnTo>
                  <a:cubicBezTo>
                    <a:pt x="-25418" y="-72747"/>
                    <a:pt x="-36575" y="-58424"/>
                    <a:pt x="-36493" y="-44183"/>
                  </a:cubicBezTo>
                  <a:lnTo>
                    <a:pt x="-36346" y="-18382"/>
                  </a:lnTo>
                  <a:cubicBezTo>
                    <a:pt x="-36264" y="-4141"/>
                    <a:pt x="-37749" y="18871"/>
                    <a:pt x="-39660" y="32984"/>
                  </a:cubicBezTo>
                  <a:lnTo>
                    <a:pt x="-42977" y="57475"/>
                  </a:lnTo>
                  <a:cubicBezTo>
                    <a:pt x="-44889" y="71588"/>
                    <a:pt x="-57982" y="83650"/>
                    <a:pt x="-72204" y="84400"/>
                  </a:cubicBezTo>
                  <a:lnTo>
                    <a:pt x="-98076" y="85764"/>
                  </a:lnTo>
                  <a:cubicBezTo>
                    <a:pt x="-112298" y="86514"/>
                    <a:pt x="-135372" y="86349"/>
                    <a:pt x="-149582" y="85396"/>
                  </a:cubicBezTo>
                  <a:lnTo>
                    <a:pt x="-187050" y="82883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31" name="MMConnector">
              <a:extLst>
                <a:ext uri="{FF2B5EF4-FFF2-40B4-BE49-F238E27FC236}">
                  <a16:creationId xmlns:a16="http://schemas.microsoft.com/office/drawing/2014/main" id="{8C9D92D2-2883-CC4C-A092-2B6E9B6E07C7}"/>
                </a:ext>
              </a:extLst>
            </p:cNvPr>
            <p:cNvSpPr/>
            <p:nvPr/>
          </p:nvSpPr>
          <p:spPr>
            <a:xfrm>
              <a:off x="6570564" y="4510790"/>
              <a:ext cx="374100" cy="497295"/>
            </a:xfrm>
            <a:custGeom>
              <a:avLst/>
              <a:gdLst/>
              <a:ahLst/>
              <a:cxnLst/>
              <a:rect l="0" t="0" r="0" b="0"/>
              <a:pathLst>
                <a:path w="374100" h="497295" fill="none">
                  <a:moveTo>
                    <a:pt x="187050" y="-248648"/>
                  </a:moveTo>
                  <a:lnTo>
                    <a:pt x="148282" y="-250947"/>
                  </a:lnTo>
                  <a:cubicBezTo>
                    <a:pt x="126957" y="-252212"/>
                    <a:pt x="92313" y="-253121"/>
                    <a:pt x="70951" y="-252977"/>
                  </a:cubicBezTo>
                  <a:lnTo>
                    <a:pt x="58049" y="-252889"/>
                  </a:lnTo>
                  <a:cubicBezTo>
                    <a:pt x="43808" y="-252793"/>
                    <a:pt x="21027" y="-249951"/>
                    <a:pt x="7199" y="-246545"/>
                  </a:cubicBezTo>
                  <a:lnTo>
                    <a:pt x="-11590" y="-241917"/>
                  </a:lnTo>
                  <a:cubicBezTo>
                    <a:pt x="-25418" y="-238512"/>
                    <a:pt x="-36575" y="-224189"/>
                    <a:pt x="-36493" y="-209948"/>
                  </a:cubicBezTo>
                  <a:lnTo>
                    <a:pt x="-36419" y="-197047"/>
                  </a:lnTo>
                  <a:cubicBezTo>
                    <a:pt x="-36297" y="-175685"/>
                    <a:pt x="-35567" y="-141021"/>
                    <a:pt x="-34790" y="-119673"/>
                  </a:cubicBezTo>
                  <a:lnTo>
                    <a:pt x="-34788" y="-119622"/>
                  </a:lnTo>
                  <a:cubicBezTo>
                    <a:pt x="-34011" y="-98274"/>
                    <a:pt x="-32468" y="-63634"/>
                    <a:pt x="-31343" y="-42301"/>
                  </a:cubicBezTo>
                  <a:lnTo>
                    <a:pt x="-31337" y="-42194"/>
                  </a:lnTo>
                  <a:cubicBezTo>
                    <a:pt x="-30212" y="-20861"/>
                    <a:pt x="-29137" y="13789"/>
                    <a:pt x="-28937" y="35151"/>
                  </a:cubicBezTo>
                  <a:lnTo>
                    <a:pt x="-28937" y="35154"/>
                  </a:lnTo>
                  <a:cubicBezTo>
                    <a:pt x="-28737" y="56516"/>
                    <a:pt x="-29510" y="91165"/>
                    <a:pt x="-30661" y="112496"/>
                  </a:cubicBezTo>
                  <a:lnTo>
                    <a:pt x="-30667" y="112609"/>
                  </a:lnTo>
                  <a:cubicBezTo>
                    <a:pt x="-31818" y="133940"/>
                    <a:pt x="-33531" y="168573"/>
                    <a:pt x="-34491" y="189913"/>
                  </a:cubicBezTo>
                  <a:lnTo>
                    <a:pt x="-35073" y="202879"/>
                  </a:lnTo>
                  <a:cubicBezTo>
                    <a:pt x="-35713" y="217106"/>
                    <a:pt x="-47405" y="231612"/>
                    <a:pt x="-61171" y="235259"/>
                  </a:cubicBezTo>
                  <a:lnTo>
                    <a:pt x="-73100" y="238420"/>
                  </a:lnTo>
                  <a:cubicBezTo>
                    <a:pt x="-86867" y="242067"/>
                    <a:pt x="-109594" y="245358"/>
                    <a:pt x="-123829" y="245766"/>
                  </a:cubicBezTo>
                  <a:lnTo>
                    <a:pt x="-187050" y="247579"/>
                  </a:lnTo>
                </a:path>
              </a:pathLst>
            </a:custGeom>
            <a:noFill/>
            <a:ln w="38700" cap="rnd">
              <a:solidFill>
                <a:srgbClr val="454545"/>
              </a:solidFill>
              <a:round/>
            </a:ln>
          </p:spPr>
        </p:sp>
        <p:sp>
          <p:nvSpPr>
            <p:cNvPr id="132" name="MainTopic">
              <a:extLst>
                <a:ext uri="{FF2B5EF4-FFF2-40B4-BE49-F238E27FC236}">
                  <a16:creationId xmlns:a16="http://schemas.microsoft.com/office/drawing/2014/main" id="{9C9E96B4-204C-C544-A9C2-D205FA9056AA}"/>
                </a:ext>
              </a:extLst>
            </p:cNvPr>
            <p:cNvSpPr/>
            <p:nvPr/>
          </p:nvSpPr>
          <p:spPr>
            <a:xfrm>
              <a:off x="7763814" y="3207567"/>
              <a:ext cx="1032968" cy="451500"/>
            </a:xfrm>
            <a:custGeom>
              <a:avLst/>
              <a:gdLst>
                <a:gd name="rtl" fmla="*/ 258484 w 1032968"/>
                <a:gd name="rtt" fmla="*/ 161250 h 451500"/>
                <a:gd name="rtr" fmla="*/ 787384 w 1032968"/>
                <a:gd name="rtb" fmla="*/ 303150 h 451500"/>
              </a:gdLst>
              <a:ahLst/>
              <a:cxnLst/>
              <a:rect l="rtl" t="rtt" r="rtr" b="rtb"/>
              <a:pathLst>
                <a:path w="1032968" h="451500">
                  <a:moveTo>
                    <a:pt x="112875" y="0"/>
                  </a:moveTo>
                  <a:lnTo>
                    <a:pt x="190275" y="4591"/>
                  </a:lnTo>
                  <a:lnTo>
                    <a:pt x="267675" y="4067"/>
                  </a:lnTo>
                  <a:lnTo>
                    <a:pt x="345075" y="3101"/>
                  </a:lnTo>
                  <a:lnTo>
                    <a:pt x="422475" y="2658"/>
                  </a:lnTo>
                  <a:lnTo>
                    <a:pt x="499875" y="-159"/>
                  </a:lnTo>
                  <a:lnTo>
                    <a:pt x="577275" y="-4241"/>
                  </a:lnTo>
                  <a:lnTo>
                    <a:pt x="654675" y="-4965"/>
                  </a:lnTo>
                  <a:lnTo>
                    <a:pt x="732075" y="-787"/>
                  </a:lnTo>
                  <a:lnTo>
                    <a:pt x="809475" y="2692"/>
                  </a:lnTo>
                  <a:lnTo>
                    <a:pt x="886875" y="3621"/>
                  </a:lnTo>
                  <a:lnTo>
                    <a:pt x="964275" y="1069"/>
                  </a:lnTo>
                  <a:lnTo>
                    <a:pt x="1034333" y="13638"/>
                  </a:lnTo>
                  <a:lnTo>
                    <a:pt x="1018553" y="89476"/>
                  </a:lnTo>
                  <a:lnTo>
                    <a:pt x="998390" y="164217"/>
                  </a:lnTo>
                  <a:lnTo>
                    <a:pt x="972647" y="237563"/>
                  </a:lnTo>
                  <a:lnTo>
                    <a:pt x="946864" y="310900"/>
                  </a:lnTo>
                  <a:lnTo>
                    <a:pt x="927070" y="385733"/>
                  </a:lnTo>
                  <a:lnTo>
                    <a:pt x="907193" y="446810"/>
                  </a:lnTo>
                  <a:lnTo>
                    <a:pt x="829793" y="453097"/>
                  </a:lnTo>
                  <a:lnTo>
                    <a:pt x="752393" y="455104"/>
                  </a:lnTo>
                  <a:lnTo>
                    <a:pt x="674993" y="454723"/>
                  </a:lnTo>
                  <a:lnTo>
                    <a:pt x="597593" y="453732"/>
                  </a:lnTo>
                  <a:lnTo>
                    <a:pt x="520193" y="453279"/>
                  </a:lnTo>
                  <a:lnTo>
                    <a:pt x="442793" y="452239"/>
                  </a:lnTo>
                  <a:lnTo>
                    <a:pt x="365393" y="447220"/>
                  </a:lnTo>
                  <a:lnTo>
                    <a:pt x="287993" y="441192"/>
                  </a:lnTo>
                  <a:lnTo>
                    <a:pt x="210593" y="439932"/>
                  </a:lnTo>
                  <a:lnTo>
                    <a:pt x="133193" y="442859"/>
                  </a:lnTo>
                  <a:lnTo>
                    <a:pt x="55793" y="448855"/>
                  </a:lnTo>
                  <a:lnTo>
                    <a:pt x="5469" y="426273"/>
                  </a:lnTo>
                  <a:lnTo>
                    <a:pt x="21820" y="350579"/>
                  </a:lnTo>
                  <a:lnTo>
                    <a:pt x="34214" y="273895"/>
                  </a:lnTo>
                  <a:lnTo>
                    <a:pt x="47869" y="197527"/>
                  </a:lnTo>
                  <a:lnTo>
                    <a:pt x="67130" y="122560"/>
                  </a:lnTo>
                  <a:lnTo>
                    <a:pt x="88660" y="48160"/>
                  </a:lnTo>
                  <a:lnTo>
                    <a:pt x="112875" y="0"/>
                  </a:lnTo>
                  <a:close/>
                </a:path>
              </a:pathLst>
            </a:custGeom>
            <a:solidFill>
              <a:srgbClr val="F56582"/>
            </a:solidFill>
            <a:ln w="387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419">
                  <a:solidFill>
                    <a:srgbClr val="FFFFFF"/>
                  </a:solidFill>
                  <a:latin typeface="STHeiti"/>
                </a:rPr>
                <a:t>咖啡厅</a:t>
              </a:r>
            </a:p>
          </p:txBody>
        </p:sp>
        <p:sp>
          <p:nvSpPr>
            <p:cNvPr id="133" name="SubTopic">
              <a:extLst>
                <a:ext uri="{FF2B5EF4-FFF2-40B4-BE49-F238E27FC236}">
                  <a16:creationId xmlns:a16="http://schemas.microsoft.com/office/drawing/2014/main" id="{283D5476-F91E-2248-8E08-A8CA272F5776}"/>
                </a:ext>
              </a:extLst>
            </p:cNvPr>
            <p:cNvSpPr/>
            <p:nvPr/>
          </p:nvSpPr>
          <p:spPr>
            <a:xfrm>
              <a:off x="6344814" y="2544507"/>
              <a:ext cx="1044900" cy="451500"/>
            </a:xfrm>
            <a:custGeom>
              <a:avLst/>
              <a:gdLst>
                <a:gd name="rtl" fmla="*/ 38700 w 1044900"/>
                <a:gd name="rtt" fmla="*/ 58050 h 451500"/>
                <a:gd name="rtr" fmla="*/ 1019100 w 1044900"/>
                <a:gd name="rtb" fmla="*/ 406350 h 451500"/>
              </a:gdLst>
              <a:ahLst/>
              <a:cxnLst/>
              <a:rect l="rtl" t="rtt" r="rtr" b="rtb"/>
              <a:pathLst>
                <a:path w="1044900" h="4515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51183" y="38700"/>
                  </a:lnTo>
                  <a:lnTo>
                    <a:pt x="1043998" y="116100"/>
                  </a:lnTo>
                  <a:lnTo>
                    <a:pt x="1036772" y="193500"/>
                  </a:lnTo>
                  <a:lnTo>
                    <a:pt x="1035718" y="270900"/>
                  </a:lnTo>
                  <a:lnTo>
                    <a:pt x="1040210" y="348300"/>
                  </a:lnTo>
                  <a:lnTo>
                    <a:pt x="1046497" y="425700"/>
                  </a:lnTo>
                  <a:lnTo>
                    <a:pt x="993300" y="455104"/>
                  </a:lnTo>
                  <a:lnTo>
                    <a:pt x="915900" y="454723"/>
                  </a:lnTo>
                  <a:lnTo>
                    <a:pt x="838500" y="453732"/>
                  </a:lnTo>
                  <a:lnTo>
                    <a:pt x="761100" y="453279"/>
                  </a:lnTo>
                  <a:lnTo>
                    <a:pt x="683700" y="452239"/>
                  </a:lnTo>
                  <a:lnTo>
                    <a:pt x="606300" y="447220"/>
                  </a:lnTo>
                  <a:lnTo>
                    <a:pt x="528900" y="441192"/>
                  </a:lnTo>
                  <a:lnTo>
                    <a:pt x="451500" y="439932"/>
                  </a:lnTo>
                  <a:lnTo>
                    <a:pt x="374100" y="442859"/>
                  </a:lnTo>
                  <a:lnTo>
                    <a:pt x="296700" y="448855"/>
                  </a:lnTo>
                  <a:lnTo>
                    <a:pt x="219300" y="452313"/>
                  </a:lnTo>
                  <a:lnTo>
                    <a:pt x="141900" y="454809"/>
                  </a:lnTo>
                  <a:lnTo>
                    <a:pt x="64500" y="461383"/>
                  </a:lnTo>
                  <a:lnTo>
                    <a:pt x="-15158" y="438600"/>
                  </a:lnTo>
                  <a:lnTo>
                    <a:pt x="-14654" y="361200"/>
                  </a:lnTo>
                  <a:lnTo>
                    <a:pt x="-11812" y="283800"/>
                  </a:lnTo>
                  <a:lnTo>
                    <a:pt x="-8692" y="206400"/>
                  </a:lnTo>
                  <a:lnTo>
                    <a:pt x="-7448" y="129000"/>
                  </a:lnTo>
                  <a:lnTo>
                    <a:pt x="-453" y="5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京东智能奶茶店/</a:t>
              </a:r>
            </a:p>
            <a:p>
              <a:pPr algn="l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清控咖啡/</a:t>
              </a:r>
            </a:p>
            <a:p>
              <a:pPr algn="l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安家小厨</a:t>
              </a:r>
            </a:p>
          </p:txBody>
        </p:sp>
        <p:sp>
          <p:nvSpPr>
            <p:cNvPr id="134" name="SubTopic">
              <a:extLst>
                <a:ext uri="{FF2B5EF4-FFF2-40B4-BE49-F238E27FC236}">
                  <a16:creationId xmlns:a16="http://schemas.microsoft.com/office/drawing/2014/main" id="{A424060C-CC06-C644-9A41-CCBDE74D81B2}"/>
                </a:ext>
              </a:extLst>
            </p:cNvPr>
            <p:cNvSpPr/>
            <p:nvPr/>
          </p:nvSpPr>
          <p:spPr>
            <a:xfrm>
              <a:off x="6757614" y="4152492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众创空间</a:t>
              </a:r>
            </a:p>
          </p:txBody>
        </p:sp>
        <p:sp>
          <p:nvSpPr>
            <p:cNvPr id="135" name="SubTopic">
              <a:extLst>
                <a:ext uri="{FF2B5EF4-FFF2-40B4-BE49-F238E27FC236}">
                  <a16:creationId xmlns:a16="http://schemas.microsoft.com/office/drawing/2014/main" id="{97D8DFAE-6C77-1D40-8C9C-473F45C72E2E}"/>
                </a:ext>
              </a:extLst>
            </p:cNvPr>
            <p:cNvSpPr/>
            <p:nvPr/>
          </p:nvSpPr>
          <p:spPr>
            <a:xfrm>
              <a:off x="5338614" y="2660607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公益兑换</a:t>
              </a:r>
            </a:p>
          </p:txBody>
        </p:sp>
        <p:sp>
          <p:nvSpPr>
            <p:cNvPr id="136" name="SubTopic">
              <a:extLst>
                <a:ext uri="{FF2B5EF4-FFF2-40B4-BE49-F238E27FC236}">
                  <a16:creationId xmlns:a16="http://schemas.microsoft.com/office/drawing/2014/main" id="{610EC0A2-8DE1-FA4A-B579-3CF36F1035C6}"/>
                </a:ext>
              </a:extLst>
            </p:cNvPr>
            <p:cNvSpPr/>
            <p:nvPr/>
          </p:nvSpPr>
          <p:spPr>
            <a:xfrm>
              <a:off x="3868014" y="2329078"/>
              <a:ext cx="1096500" cy="219300"/>
            </a:xfrm>
            <a:custGeom>
              <a:avLst/>
              <a:gdLst>
                <a:gd name="rtl" fmla="*/ 38700 w 1096500"/>
                <a:gd name="rtt" fmla="*/ 58050 h 219300"/>
                <a:gd name="rtr" fmla="*/ 1070700 w 1096500"/>
                <a:gd name="rtb" fmla="*/ 174150 h 219300"/>
              </a:gdLst>
              <a:ahLst/>
              <a:cxnLst/>
              <a:rect l="rtl" t="rtt" r="rtr" b="rtb"/>
              <a:pathLst>
                <a:path w="10965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83600" y="-6283"/>
                  </a:lnTo>
                  <a:lnTo>
                    <a:pt x="1095598" y="64500"/>
                  </a:lnTo>
                  <a:lnTo>
                    <a:pt x="1088372" y="141900"/>
                  </a:lnTo>
                  <a:lnTo>
                    <a:pt x="1096500" y="210118"/>
                  </a:lnTo>
                  <a:lnTo>
                    <a:pt x="1019100" y="214610"/>
                  </a:lnTo>
                  <a:lnTo>
                    <a:pt x="941700" y="220897"/>
                  </a:lnTo>
                  <a:lnTo>
                    <a:pt x="864300" y="222904"/>
                  </a:lnTo>
                  <a:lnTo>
                    <a:pt x="786900" y="222523"/>
                  </a:lnTo>
                  <a:lnTo>
                    <a:pt x="709500" y="221532"/>
                  </a:lnTo>
                  <a:lnTo>
                    <a:pt x="632100" y="221079"/>
                  </a:lnTo>
                  <a:lnTo>
                    <a:pt x="554700" y="220039"/>
                  </a:lnTo>
                  <a:lnTo>
                    <a:pt x="477300" y="215020"/>
                  </a:lnTo>
                  <a:lnTo>
                    <a:pt x="399900" y="208992"/>
                  </a:lnTo>
                  <a:lnTo>
                    <a:pt x="322500" y="207732"/>
                  </a:lnTo>
                  <a:lnTo>
                    <a:pt x="245100" y="210659"/>
                  </a:lnTo>
                  <a:lnTo>
                    <a:pt x="167700" y="216655"/>
                  </a:lnTo>
                  <a:lnTo>
                    <a:pt x="90300" y="220113"/>
                  </a:lnTo>
                  <a:lnTo>
                    <a:pt x="12900" y="222609"/>
                  </a:lnTo>
                  <a:lnTo>
                    <a:pt x="-9883" y="154800"/>
                  </a:lnTo>
                  <a:lnTo>
                    <a:pt x="-15158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供（做志愿活动）</a:t>
              </a:r>
            </a:p>
          </p:txBody>
        </p:sp>
        <p:sp>
          <p:nvSpPr>
            <p:cNvPr id="137" name="SubTopic">
              <a:extLst>
                <a:ext uri="{FF2B5EF4-FFF2-40B4-BE49-F238E27FC236}">
                  <a16:creationId xmlns:a16="http://schemas.microsoft.com/office/drawing/2014/main" id="{86E817CF-F3F6-D44B-A19E-4A1A9BCA2D41}"/>
                </a:ext>
              </a:extLst>
            </p:cNvPr>
            <p:cNvSpPr/>
            <p:nvPr/>
          </p:nvSpPr>
          <p:spPr>
            <a:xfrm>
              <a:off x="3751914" y="2992138"/>
              <a:ext cx="1212600" cy="219300"/>
            </a:xfrm>
            <a:custGeom>
              <a:avLst/>
              <a:gdLst>
                <a:gd name="rtl" fmla="*/ 38700 w 1212600"/>
                <a:gd name="rtt" fmla="*/ 58050 h 219300"/>
                <a:gd name="rtr" fmla="*/ 1186800 w 1212600"/>
                <a:gd name="rtb" fmla="*/ 174150 h 219300"/>
              </a:gdLst>
              <a:ahLst/>
              <a:cxnLst/>
              <a:rect l="rtl" t="rtt" r="rtr" b="rtb"/>
              <a:pathLst>
                <a:path w="12126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83600" y="-6283"/>
                  </a:lnTo>
                  <a:lnTo>
                    <a:pt x="1161000" y="902"/>
                  </a:lnTo>
                  <a:lnTo>
                    <a:pt x="1204472" y="25800"/>
                  </a:lnTo>
                  <a:lnTo>
                    <a:pt x="1203418" y="103200"/>
                  </a:lnTo>
                  <a:lnTo>
                    <a:pt x="1207910" y="180600"/>
                  </a:lnTo>
                  <a:lnTo>
                    <a:pt x="1173900" y="220897"/>
                  </a:lnTo>
                  <a:lnTo>
                    <a:pt x="1096500" y="222904"/>
                  </a:lnTo>
                  <a:lnTo>
                    <a:pt x="1019100" y="222523"/>
                  </a:lnTo>
                  <a:lnTo>
                    <a:pt x="941700" y="221532"/>
                  </a:lnTo>
                  <a:lnTo>
                    <a:pt x="864300" y="221079"/>
                  </a:lnTo>
                  <a:lnTo>
                    <a:pt x="786900" y="220039"/>
                  </a:lnTo>
                  <a:lnTo>
                    <a:pt x="709500" y="215020"/>
                  </a:lnTo>
                  <a:lnTo>
                    <a:pt x="632100" y="208992"/>
                  </a:lnTo>
                  <a:lnTo>
                    <a:pt x="554700" y="207732"/>
                  </a:lnTo>
                  <a:lnTo>
                    <a:pt x="477300" y="210659"/>
                  </a:lnTo>
                  <a:lnTo>
                    <a:pt x="399900" y="216655"/>
                  </a:lnTo>
                  <a:lnTo>
                    <a:pt x="322500" y="220113"/>
                  </a:lnTo>
                  <a:lnTo>
                    <a:pt x="245100" y="222609"/>
                  </a:lnTo>
                  <a:lnTo>
                    <a:pt x="167700" y="229183"/>
                  </a:lnTo>
                  <a:lnTo>
                    <a:pt x="90300" y="234458"/>
                  </a:lnTo>
                  <a:lnTo>
                    <a:pt x="12900" y="233954"/>
                  </a:lnTo>
                  <a:lnTo>
                    <a:pt x="-11812" y="154800"/>
                  </a:lnTo>
                  <a:lnTo>
                    <a:pt x="-8692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需（提供志愿活动）</a:t>
              </a:r>
            </a:p>
          </p:txBody>
        </p:sp>
        <p:sp>
          <p:nvSpPr>
            <p:cNvPr id="138" name="SubTopic">
              <a:extLst>
                <a:ext uri="{FF2B5EF4-FFF2-40B4-BE49-F238E27FC236}">
                  <a16:creationId xmlns:a16="http://schemas.microsoft.com/office/drawing/2014/main" id="{D5821DFE-A639-0A4B-B449-8F10C1B21E4F}"/>
                </a:ext>
              </a:extLst>
            </p:cNvPr>
            <p:cNvSpPr/>
            <p:nvPr/>
          </p:nvSpPr>
          <p:spPr>
            <a:xfrm>
              <a:off x="4332414" y="3323668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志联定级</a:t>
              </a:r>
            </a:p>
          </p:txBody>
        </p:sp>
        <p:sp>
          <p:nvSpPr>
            <p:cNvPr id="139" name="SubTopic">
              <a:extLst>
                <a:ext uri="{FF2B5EF4-FFF2-40B4-BE49-F238E27FC236}">
                  <a16:creationId xmlns:a16="http://schemas.microsoft.com/office/drawing/2014/main" id="{D94D1E0C-FA6E-9F46-A13A-E8DA88128A1E}"/>
                </a:ext>
              </a:extLst>
            </p:cNvPr>
            <p:cNvSpPr/>
            <p:nvPr/>
          </p:nvSpPr>
          <p:spPr>
            <a:xfrm>
              <a:off x="501114" y="1997547"/>
              <a:ext cx="2992800" cy="219300"/>
            </a:xfrm>
            <a:custGeom>
              <a:avLst/>
              <a:gdLst>
                <a:gd name="rtl" fmla="*/ 38700 w 2992800"/>
                <a:gd name="rtt" fmla="*/ 58050 h 219300"/>
                <a:gd name="rtr" fmla="*/ 2967000 w 2992800"/>
                <a:gd name="rtb" fmla="*/ 174150 h 219300"/>
              </a:gdLst>
              <a:ahLst/>
              <a:cxnLst/>
              <a:rect l="rtl" t="rtt" r="rtr" b="rtb"/>
              <a:pathLst>
                <a:path w="29928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83600" y="-6283"/>
                  </a:lnTo>
                  <a:lnTo>
                    <a:pt x="1161000" y="902"/>
                  </a:lnTo>
                  <a:lnTo>
                    <a:pt x="1238400" y="8128"/>
                  </a:lnTo>
                  <a:lnTo>
                    <a:pt x="1315800" y="9182"/>
                  </a:lnTo>
                  <a:lnTo>
                    <a:pt x="1393200" y="4690"/>
                  </a:lnTo>
                  <a:lnTo>
                    <a:pt x="1470600" y="-1597"/>
                  </a:lnTo>
                  <a:lnTo>
                    <a:pt x="1548000" y="-3604"/>
                  </a:lnTo>
                  <a:lnTo>
                    <a:pt x="1625400" y="-3223"/>
                  </a:lnTo>
                  <a:lnTo>
                    <a:pt x="1702800" y="-2232"/>
                  </a:lnTo>
                  <a:lnTo>
                    <a:pt x="1780200" y="-1779"/>
                  </a:lnTo>
                  <a:lnTo>
                    <a:pt x="1857600" y="-739"/>
                  </a:lnTo>
                  <a:lnTo>
                    <a:pt x="1935000" y="4280"/>
                  </a:lnTo>
                  <a:lnTo>
                    <a:pt x="2012400" y="10308"/>
                  </a:lnTo>
                  <a:lnTo>
                    <a:pt x="2089800" y="11568"/>
                  </a:lnTo>
                  <a:lnTo>
                    <a:pt x="2167200" y="8641"/>
                  </a:lnTo>
                  <a:lnTo>
                    <a:pt x="2244600" y="2645"/>
                  </a:lnTo>
                  <a:lnTo>
                    <a:pt x="2322000" y="-813"/>
                  </a:lnTo>
                  <a:lnTo>
                    <a:pt x="2399400" y="-3309"/>
                  </a:lnTo>
                  <a:lnTo>
                    <a:pt x="2476800" y="-9883"/>
                  </a:lnTo>
                  <a:lnTo>
                    <a:pt x="2554200" y="-15158"/>
                  </a:lnTo>
                  <a:lnTo>
                    <a:pt x="2631600" y="-14654"/>
                  </a:lnTo>
                  <a:lnTo>
                    <a:pt x="2709000" y="-11812"/>
                  </a:lnTo>
                  <a:lnTo>
                    <a:pt x="2786400" y="-8692"/>
                  </a:lnTo>
                  <a:lnTo>
                    <a:pt x="2863800" y="-7448"/>
                  </a:lnTo>
                  <a:lnTo>
                    <a:pt x="2941200" y="-453"/>
                  </a:lnTo>
                  <a:lnTo>
                    <a:pt x="2984440" y="25800"/>
                  </a:lnTo>
                  <a:lnTo>
                    <a:pt x="2980645" y="103200"/>
                  </a:lnTo>
                  <a:lnTo>
                    <a:pt x="2981047" y="180600"/>
                  </a:lnTo>
                  <a:lnTo>
                    <a:pt x="2954100" y="209340"/>
                  </a:lnTo>
                  <a:lnTo>
                    <a:pt x="2876700" y="212180"/>
                  </a:lnTo>
                  <a:lnTo>
                    <a:pt x="2799300" y="212495"/>
                  </a:lnTo>
                  <a:lnTo>
                    <a:pt x="2721900" y="213540"/>
                  </a:lnTo>
                  <a:lnTo>
                    <a:pt x="2644500" y="217334"/>
                  </a:lnTo>
                  <a:lnTo>
                    <a:pt x="2567100" y="219031"/>
                  </a:lnTo>
                  <a:lnTo>
                    <a:pt x="2489700" y="221488"/>
                  </a:lnTo>
                  <a:lnTo>
                    <a:pt x="2412300" y="227027"/>
                  </a:lnTo>
                  <a:lnTo>
                    <a:pt x="2334900" y="229907"/>
                  </a:lnTo>
                  <a:lnTo>
                    <a:pt x="2257500" y="229427"/>
                  </a:lnTo>
                  <a:lnTo>
                    <a:pt x="2180100" y="228243"/>
                  </a:lnTo>
                  <a:lnTo>
                    <a:pt x="2102700" y="227900"/>
                  </a:lnTo>
                  <a:lnTo>
                    <a:pt x="2025300" y="226517"/>
                  </a:lnTo>
                  <a:lnTo>
                    <a:pt x="1947900" y="220904"/>
                  </a:lnTo>
                  <a:lnTo>
                    <a:pt x="1870500" y="217015"/>
                  </a:lnTo>
                  <a:lnTo>
                    <a:pt x="1793100" y="216524"/>
                  </a:lnTo>
                  <a:lnTo>
                    <a:pt x="1715700" y="222782"/>
                  </a:lnTo>
                  <a:lnTo>
                    <a:pt x="1638300" y="230168"/>
                  </a:lnTo>
                  <a:lnTo>
                    <a:pt x="1560900" y="232446"/>
                  </a:lnTo>
                  <a:lnTo>
                    <a:pt x="1483500" y="230461"/>
                  </a:lnTo>
                  <a:lnTo>
                    <a:pt x="1406100" y="226715"/>
                  </a:lnTo>
                  <a:lnTo>
                    <a:pt x="1328700" y="225219"/>
                  </a:lnTo>
                  <a:lnTo>
                    <a:pt x="1251300" y="225702"/>
                  </a:lnTo>
                  <a:lnTo>
                    <a:pt x="1173900" y="227934"/>
                  </a:lnTo>
                  <a:lnTo>
                    <a:pt x="1096500" y="230643"/>
                  </a:lnTo>
                  <a:lnTo>
                    <a:pt x="1019100" y="231076"/>
                  </a:lnTo>
                  <a:lnTo>
                    <a:pt x="941700" y="227757"/>
                  </a:lnTo>
                  <a:lnTo>
                    <a:pt x="864300" y="225094"/>
                  </a:lnTo>
                  <a:lnTo>
                    <a:pt x="786900" y="223918"/>
                  </a:lnTo>
                  <a:lnTo>
                    <a:pt x="709500" y="221590"/>
                  </a:lnTo>
                  <a:lnTo>
                    <a:pt x="632100" y="217264"/>
                  </a:lnTo>
                  <a:lnTo>
                    <a:pt x="554700" y="215965"/>
                  </a:lnTo>
                  <a:lnTo>
                    <a:pt x="477300" y="215477"/>
                  </a:lnTo>
                  <a:lnTo>
                    <a:pt x="399900" y="212763"/>
                  </a:lnTo>
                  <a:lnTo>
                    <a:pt x="322500" y="209232"/>
                  </a:lnTo>
                  <a:lnTo>
                    <a:pt x="245100" y="208285"/>
                  </a:lnTo>
                  <a:lnTo>
                    <a:pt x="167700" y="210075"/>
                  </a:lnTo>
                  <a:lnTo>
                    <a:pt x="90300" y="211930"/>
                  </a:lnTo>
                  <a:lnTo>
                    <a:pt x="12900" y="213017"/>
                  </a:lnTo>
                  <a:lnTo>
                    <a:pt x="7812" y="154800"/>
                  </a:lnTo>
                  <a:lnTo>
                    <a:pt x="11614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公益时长达到1000小时，可以与名人一同进餐/读书分享</a:t>
              </a:r>
            </a:p>
          </p:txBody>
        </p:sp>
        <p:sp>
          <p:nvSpPr>
            <p:cNvPr id="140" name="SubTopic">
              <a:extLst>
                <a:ext uri="{FF2B5EF4-FFF2-40B4-BE49-F238E27FC236}">
                  <a16:creationId xmlns:a16="http://schemas.microsoft.com/office/drawing/2014/main" id="{F900F36E-F2B7-DB41-B0C3-F4B0FEA155D1}"/>
                </a:ext>
              </a:extLst>
            </p:cNvPr>
            <p:cNvSpPr/>
            <p:nvPr/>
          </p:nvSpPr>
          <p:spPr>
            <a:xfrm>
              <a:off x="1726614" y="2329078"/>
              <a:ext cx="1767300" cy="219300"/>
            </a:xfrm>
            <a:custGeom>
              <a:avLst/>
              <a:gdLst>
                <a:gd name="rtl" fmla="*/ 38700 w 1767300"/>
                <a:gd name="rtt" fmla="*/ 58050 h 219300"/>
                <a:gd name="rtr" fmla="*/ 1741500 w 1767300"/>
                <a:gd name="rtb" fmla="*/ 174150 h 219300"/>
              </a:gdLst>
              <a:ahLst/>
              <a:cxnLst/>
              <a:rect l="rtl" t="rtt" r="rtr" b="rtb"/>
              <a:pathLst>
                <a:path w="17673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83600" y="-6283"/>
                  </a:lnTo>
                  <a:lnTo>
                    <a:pt x="1161000" y="902"/>
                  </a:lnTo>
                  <a:lnTo>
                    <a:pt x="1238400" y="8128"/>
                  </a:lnTo>
                  <a:lnTo>
                    <a:pt x="1315800" y="9182"/>
                  </a:lnTo>
                  <a:lnTo>
                    <a:pt x="1393200" y="4690"/>
                  </a:lnTo>
                  <a:lnTo>
                    <a:pt x="1470600" y="-1597"/>
                  </a:lnTo>
                  <a:lnTo>
                    <a:pt x="1548000" y="-3604"/>
                  </a:lnTo>
                  <a:lnTo>
                    <a:pt x="1625400" y="-3223"/>
                  </a:lnTo>
                  <a:lnTo>
                    <a:pt x="1702800" y="-2232"/>
                  </a:lnTo>
                  <a:lnTo>
                    <a:pt x="1769079" y="12900"/>
                  </a:lnTo>
                  <a:lnTo>
                    <a:pt x="1768039" y="90300"/>
                  </a:lnTo>
                  <a:lnTo>
                    <a:pt x="1763020" y="167700"/>
                  </a:lnTo>
                  <a:lnTo>
                    <a:pt x="1741500" y="208992"/>
                  </a:lnTo>
                  <a:lnTo>
                    <a:pt x="1664100" y="207732"/>
                  </a:lnTo>
                  <a:lnTo>
                    <a:pt x="1586700" y="210659"/>
                  </a:lnTo>
                  <a:lnTo>
                    <a:pt x="1509300" y="216655"/>
                  </a:lnTo>
                  <a:lnTo>
                    <a:pt x="1431900" y="220113"/>
                  </a:lnTo>
                  <a:lnTo>
                    <a:pt x="1354500" y="222609"/>
                  </a:lnTo>
                  <a:lnTo>
                    <a:pt x="1277100" y="229183"/>
                  </a:lnTo>
                  <a:lnTo>
                    <a:pt x="1199700" y="234458"/>
                  </a:lnTo>
                  <a:lnTo>
                    <a:pt x="1122300" y="233954"/>
                  </a:lnTo>
                  <a:lnTo>
                    <a:pt x="1044900" y="231112"/>
                  </a:lnTo>
                  <a:lnTo>
                    <a:pt x="967500" y="227992"/>
                  </a:lnTo>
                  <a:lnTo>
                    <a:pt x="890100" y="226748"/>
                  </a:lnTo>
                  <a:lnTo>
                    <a:pt x="812700" y="219753"/>
                  </a:lnTo>
                  <a:lnTo>
                    <a:pt x="735300" y="210940"/>
                  </a:lnTo>
                  <a:lnTo>
                    <a:pt x="657900" y="207145"/>
                  </a:lnTo>
                  <a:lnTo>
                    <a:pt x="580500" y="207547"/>
                  </a:lnTo>
                  <a:lnTo>
                    <a:pt x="503100" y="209340"/>
                  </a:lnTo>
                  <a:lnTo>
                    <a:pt x="425700" y="212180"/>
                  </a:lnTo>
                  <a:lnTo>
                    <a:pt x="348300" y="212495"/>
                  </a:lnTo>
                  <a:lnTo>
                    <a:pt x="270900" y="213540"/>
                  </a:lnTo>
                  <a:lnTo>
                    <a:pt x="193500" y="217334"/>
                  </a:lnTo>
                  <a:lnTo>
                    <a:pt x="116100" y="219031"/>
                  </a:lnTo>
                  <a:lnTo>
                    <a:pt x="38700" y="221488"/>
                  </a:lnTo>
                  <a:lnTo>
                    <a:pt x="-7727" y="180600"/>
                  </a:lnTo>
                  <a:lnTo>
                    <a:pt x="-10607" y="103200"/>
                  </a:lnTo>
                  <a:lnTo>
                    <a:pt x="-10127" y="2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 dirty="0">
                  <a:solidFill>
                    <a:srgbClr val="FFFFFF"/>
                  </a:solidFill>
                  <a:latin typeface="STSong"/>
                </a:rPr>
                <a:t>公益时长达到50可发动“微沙龙”</a:t>
              </a:r>
            </a:p>
          </p:txBody>
        </p:sp>
        <p:sp>
          <p:nvSpPr>
            <p:cNvPr id="141" name="SubTopic">
              <a:extLst>
                <a:ext uri="{FF2B5EF4-FFF2-40B4-BE49-F238E27FC236}">
                  <a16:creationId xmlns:a16="http://schemas.microsoft.com/office/drawing/2014/main" id="{7AECA2AA-99A8-8042-98FC-0E8BE8AA85DE}"/>
                </a:ext>
              </a:extLst>
            </p:cNvPr>
            <p:cNvSpPr/>
            <p:nvPr/>
          </p:nvSpPr>
          <p:spPr>
            <a:xfrm>
              <a:off x="372114" y="2329078"/>
              <a:ext cx="980400" cy="219300"/>
            </a:xfrm>
            <a:custGeom>
              <a:avLst/>
              <a:gdLst>
                <a:gd name="rtl" fmla="*/ 38700 w 980400"/>
                <a:gd name="rtt" fmla="*/ 58050 h 219300"/>
                <a:gd name="rtr" fmla="*/ 954600 w 980400"/>
                <a:gd name="rtb" fmla="*/ 174150 h 219300"/>
              </a:gdLst>
              <a:ahLst/>
              <a:cxnLst/>
              <a:rect l="rtl" t="rtt" r="rtr" b="rtb"/>
              <a:pathLst>
                <a:path w="9804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988117" y="25800"/>
                  </a:lnTo>
                  <a:lnTo>
                    <a:pt x="986683" y="103200"/>
                  </a:lnTo>
                  <a:lnTo>
                    <a:pt x="979498" y="180600"/>
                  </a:lnTo>
                  <a:lnTo>
                    <a:pt x="941700" y="211172"/>
                  </a:lnTo>
                  <a:lnTo>
                    <a:pt x="864300" y="210118"/>
                  </a:lnTo>
                  <a:lnTo>
                    <a:pt x="786900" y="214610"/>
                  </a:lnTo>
                  <a:lnTo>
                    <a:pt x="709500" y="220897"/>
                  </a:lnTo>
                  <a:lnTo>
                    <a:pt x="632100" y="222904"/>
                  </a:lnTo>
                  <a:lnTo>
                    <a:pt x="554700" y="222523"/>
                  </a:lnTo>
                  <a:lnTo>
                    <a:pt x="477300" y="221532"/>
                  </a:lnTo>
                  <a:lnTo>
                    <a:pt x="399900" y="221079"/>
                  </a:lnTo>
                  <a:lnTo>
                    <a:pt x="322500" y="220039"/>
                  </a:lnTo>
                  <a:lnTo>
                    <a:pt x="245100" y="215020"/>
                  </a:lnTo>
                  <a:lnTo>
                    <a:pt x="167700" y="208992"/>
                  </a:lnTo>
                  <a:lnTo>
                    <a:pt x="90300" y="207732"/>
                  </a:lnTo>
                  <a:lnTo>
                    <a:pt x="12900" y="210659"/>
                  </a:lnTo>
                  <a:lnTo>
                    <a:pt x="2645" y="154800"/>
                  </a:lnTo>
                  <a:lnTo>
                    <a:pt x="-81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161">
                  <a:solidFill>
                    <a:srgbClr val="FFFFFF"/>
                  </a:solidFill>
                  <a:latin typeface="STSong"/>
                </a:rPr>
                <a:t>头脑风暴的想法</a:t>
              </a:r>
            </a:p>
          </p:txBody>
        </p:sp>
        <p:sp>
          <p:nvSpPr>
            <p:cNvPr id="142" name="SubTopic">
              <a:extLst>
                <a:ext uri="{FF2B5EF4-FFF2-40B4-BE49-F238E27FC236}">
                  <a16:creationId xmlns:a16="http://schemas.microsoft.com/office/drawing/2014/main" id="{6EA19FF0-7E6C-4C40-9261-7EE776B3BABD}"/>
                </a:ext>
              </a:extLst>
            </p:cNvPr>
            <p:cNvSpPr/>
            <p:nvPr/>
          </p:nvSpPr>
          <p:spPr>
            <a:xfrm>
              <a:off x="1481514" y="2660608"/>
              <a:ext cx="2012400" cy="219300"/>
            </a:xfrm>
            <a:custGeom>
              <a:avLst/>
              <a:gdLst>
                <a:gd name="rtl" fmla="*/ 38700 w 2012400"/>
                <a:gd name="rtt" fmla="*/ 58050 h 219300"/>
                <a:gd name="rtr" fmla="*/ 1986600 w 2012400"/>
                <a:gd name="rtb" fmla="*/ 174150 h 219300"/>
              </a:gdLst>
              <a:ahLst/>
              <a:cxnLst/>
              <a:rect l="rtl" t="rtt" r="rtr" b="rtb"/>
              <a:pathLst>
                <a:path w="20124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96600" y="2692"/>
                  </a:lnTo>
                  <a:lnTo>
                    <a:pt x="774000" y="3621"/>
                  </a:lnTo>
                  <a:lnTo>
                    <a:pt x="851400" y="1069"/>
                  </a:lnTo>
                  <a:lnTo>
                    <a:pt x="928800" y="-4633"/>
                  </a:lnTo>
                  <a:lnTo>
                    <a:pt x="1006200" y="-7717"/>
                  </a:lnTo>
                  <a:lnTo>
                    <a:pt x="1083600" y="-6283"/>
                  </a:lnTo>
                  <a:lnTo>
                    <a:pt x="1161000" y="902"/>
                  </a:lnTo>
                  <a:lnTo>
                    <a:pt x="1238400" y="8128"/>
                  </a:lnTo>
                  <a:lnTo>
                    <a:pt x="1315800" y="9182"/>
                  </a:lnTo>
                  <a:lnTo>
                    <a:pt x="1393200" y="4690"/>
                  </a:lnTo>
                  <a:lnTo>
                    <a:pt x="1470600" y="-1597"/>
                  </a:lnTo>
                  <a:lnTo>
                    <a:pt x="1548000" y="-3604"/>
                  </a:lnTo>
                  <a:lnTo>
                    <a:pt x="1625400" y="-3223"/>
                  </a:lnTo>
                  <a:lnTo>
                    <a:pt x="1702800" y="-2232"/>
                  </a:lnTo>
                  <a:lnTo>
                    <a:pt x="1780200" y="-1779"/>
                  </a:lnTo>
                  <a:lnTo>
                    <a:pt x="1857600" y="-739"/>
                  </a:lnTo>
                  <a:lnTo>
                    <a:pt x="1935000" y="4280"/>
                  </a:lnTo>
                  <a:lnTo>
                    <a:pt x="2002092" y="0"/>
                  </a:lnTo>
                  <a:lnTo>
                    <a:pt x="2000832" y="77400"/>
                  </a:lnTo>
                  <a:lnTo>
                    <a:pt x="2003759" y="154800"/>
                  </a:lnTo>
                  <a:lnTo>
                    <a:pt x="1999500" y="216655"/>
                  </a:lnTo>
                  <a:lnTo>
                    <a:pt x="1922100" y="220113"/>
                  </a:lnTo>
                  <a:lnTo>
                    <a:pt x="1844700" y="222609"/>
                  </a:lnTo>
                  <a:lnTo>
                    <a:pt x="1767300" y="229183"/>
                  </a:lnTo>
                  <a:lnTo>
                    <a:pt x="1689900" y="234458"/>
                  </a:lnTo>
                  <a:lnTo>
                    <a:pt x="1612500" y="233954"/>
                  </a:lnTo>
                  <a:lnTo>
                    <a:pt x="1535100" y="231112"/>
                  </a:lnTo>
                  <a:lnTo>
                    <a:pt x="1457700" y="227992"/>
                  </a:lnTo>
                  <a:lnTo>
                    <a:pt x="1380300" y="226748"/>
                  </a:lnTo>
                  <a:lnTo>
                    <a:pt x="1302900" y="219753"/>
                  </a:lnTo>
                  <a:lnTo>
                    <a:pt x="1225500" y="210940"/>
                  </a:lnTo>
                  <a:lnTo>
                    <a:pt x="1148100" y="207145"/>
                  </a:lnTo>
                  <a:lnTo>
                    <a:pt x="1070700" y="207547"/>
                  </a:lnTo>
                  <a:lnTo>
                    <a:pt x="993300" y="209340"/>
                  </a:lnTo>
                  <a:lnTo>
                    <a:pt x="915900" y="212180"/>
                  </a:lnTo>
                  <a:lnTo>
                    <a:pt x="838500" y="212495"/>
                  </a:lnTo>
                  <a:lnTo>
                    <a:pt x="761100" y="213540"/>
                  </a:lnTo>
                  <a:lnTo>
                    <a:pt x="683700" y="217334"/>
                  </a:lnTo>
                  <a:lnTo>
                    <a:pt x="606300" y="219031"/>
                  </a:lnTo>
                  <a:lnTo>
                    <a:pt x="528900" y="221488"/>
                  </a:lnTo>
                  <a:lnTo>
                    <a:pt x="451500" y="227027"/>
                  </a:lnTo>
                  <a:lnTo>
                    <a:pt x="374100" y="229907"/>
                  </a:lnTo>
                  <a:lnTo>
                    <a:pt x="296700" y="229427"/>
                  </a:lnTo>
                  <a:lnTo>
                    <a:pt x="219300" y="228243"/>
                  </a:lnTo>
                  <a:lnTo>
                    <a:pt x="141900" y="227900"/>
                  </a:lnTo>
                  <a:lnTo>
                    <a:pt x="64500" y="226517"/>
                  </a:lnTo>
                  <a:lnTo>
                    <a:pt x="-1604" y="206400"/>
                  </a:lnTo>
                  <a:lnTo>
                    <a:pt x="2285" y="129000"/>
                  </a:lnTo>
                  <a:lnTo>
                    <a:pt x="2776" y="5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161">
                  <a:solidFill>
                    <a:srgbClr val="FFFFFF"/>
                  </a:solidFill>
                  <a:latin typeface="STSong"/>
                </a:rPr>
                <a:t>公益时长达到10小时可兑换一杯咖啡</a:t>
              </a:r>
            </a:p>
          </p:txBody>
        </p:sp>
        <p:sp>
          <p:nvSpPr>
            <p:cNvPr id="143" name="SubTopic">
              <a:extLst>
                <a:ext uri="{FF2B5EF4-FFF2-40B4-BE49-F238E27FC236}">
                  <a16:creationId xmlns:a16="http://schemas.microsoft.com/office/drawing/2014/main" id="{67DEAA79-A90B-EC46-8196-D5C435D7FAB7}"/>
                </a:ext>
              </a:extLst>
            </p:cNvPr>
            <p:cNvSpPr/>
            <p:nvPr/>
          </p:nvSpPr>
          <p:spPr>
            <a:xfrm>
              <a:off x="5751414" y="3655197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161">
                  <a:solidFill>
                    <a:srgbClr val="FFFFFF"/>
                  </a:solidFill>
                  <a:latin typeface="STSong"/>
                </a:rPr>
                <a:t>天使投资</a:t>
              </a:r>
            </a:p>
          </p:txBody>
        </p:sp>
        <p:sp>
          <p:nvSpPr>
            <p:cNvPr id="144" name="SubTopic">
              <a:extLst>
                <a:ext uri="{FF2B5EF4-FFF2-40B4-BE49-F238E27FC236}">
                  <a16:creationId xmlns:a16="http://schemas.microsoft.com/office/drawing/2014/main" id="{1E4B692D-23DA-724A-929F-21D7D73C57C3}"/>
                </a:ext>
              </a:extLst>
            </p:cNvPr>
            <p:cNvSpPr/>
            <p:nvPr/>
          </p:nvSpPr>
          <p:spPr>
            <a:xfrm>
              <a:off x="5751414" y="3986728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161">
                  <a:solidFill>
                    <a:srgbClr val="FFFFFF"/>
                  </a:solidFill>
                  <a:latin typeface="STSong"/>
                </a:rPr>
                <a:t>创业服务</a:t>
              </a:r>
            </a:p>
          </p:txBody>
        </p:sp>
        <p:sp>
          <p:nvSpPr>
            <p:cNvPr id="145" name="SubTopic">
              <a:extLst>
                <a:ext uri="{FF2B5EF4-FFF2-40B4-BE49-F238E27FC236}">
                  <a16:creationId xmlns:a16="http://schemas.microsoft.com/office/drawing/2014/main" id="{F74EEFD5-33E2-E340-850C-C91DC7596B3A}"/>
                </a:ext>
              </a:extLst>
            </p:cNvPr>
            <p:cNvSpPr/>
            <p:nvPr/>
          </p:nvSpPr>
          <p:spPr>
            <a:xfrm>
              <a:off x="5751414" y="4318258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161">
                  <a:solidFill>
                    <a:srgbClr val="FFFFFF"/>
                  </a:solidFill>
                  <a:latin typeface="STSong"/>
                </a:rPr>
                <a:t>创业培训</a:t>
              </a:r>
            </a:p>
          </p:txBody>
        </p:sp>
        <p:sp>
          <p:nvSpPr>
            <p:cNvPr id="146" name="SubTopic">
              <a:extLst>
                <a:ext uri="{FF2B5EF4-FFF2-40B4-BE49-F238E27FC236}">
                  <a16:creationId xmlns:a16="http://schemas.microsoft.com/office/drawing/2014/main" id="{75E7E797-D2E7-9D4B-ACA8-C8A57FBE0B01}"/>
                </a:ext>
              </a:extLst>
            </p:cNvPr>
            <p:cNvSpPr/>
            <p:nvPr/>
          </p:nvSpPr>
          <p:spPr>
            <a:xfrm>
              <a:off x="5751414" y="4649788"/>
              <a:ext cx="632100" cy="219300"/>
            </a:xfrm>
            <a:custGeom>
              <a:avLst/>
              <a:gdLst>
                <a:gd name="rtl" fmla="*/ 38700 w 632100"/>
                <a:gd name="rtt" fmla="*/ 58050 h 219300"/>
                <a:gd name="rtr" fmla="*/ 606300 w 632100"/>
                <a:gd name="rtb" fmla="*/ 174150 h 219300"/>
              </a:gdLst>
              <a:ahLst/>
              <a:cxnLst/>
              <a:rect l="rtl" t="rtt" r="rtr" b="rtb"/>
              <a:pathLst>
                <a:path w="632100" h="219300">
                  <a:moveTo>
                    <a:pt x="0" y="0"/>
                  </a:moveTo>
                  <a:lnTo>
                    <a:pt x="77400" y="4591"/>
                  </a:lnTo>
                  <a:lnTo>
                    <a:pt x="154800" y="4067"/>
                  </a:lnTo>
                  <a:lnTo>
                    <a:pt x="232200" y="3101"/>
                  </a:lnTo>
                  <a:lnTo>
                    <a:pt x="309600" y="2658"/>
                  </a:lnTo>
                  <a:lnTo>
                    <a:pt x="387000" y="-159"/>
                  </a:lnTo>
                  <a:lnTo>
                    <a:pt x="464400" y="-4241"/>
                  </a:lnTo>
                  <a:lnTo>
                    <a:pt x="541800" y="-4965"/>
                  </a:lnTo>
                  <a:lnTo>
                    <a:pt x="619200" y="-787"/>
                  </a:lnTo>
                  <a:lnTo>
                    <a:pt x="629408" y="64500"/>
                  </a:lnTo>
                  <a:lnTo>
                    <a:pt x="628479" y="141900"/>
                  </a:lnTo>
                  <a:lnTo>
                    <a:pt x="632100" y="218231"/>
                  </a:lnTo>
                  <a:lnTo>
                    <a:pt x="554700" y="223933"/>
                  </a:lnTo>
                  <a:lnTo>
                    <a:pt x="477300" y="227017"/>
                  </a:lnTo>
                  <a:lnTo>
                    <a:pt x="399900" y="225583"/>
                  </a:lnTo>
                  <a:lnTo>
                    <a:pt x="322500" y="218398"/>
                  </a:lnTo>
                  <a:lnTo>
                    <a:pt x="245100" y="211172"/>
                  </a:lnTo>
                  <a:lnTo>
                    <a:pt x="167700" y="210118"/>
                  </a:lnTo>
                  <a:lnTo>
                    <a:pt x="90300" y="214610"/>
                  </a:lnTo>
                  <a:lnTo>
                    <a:pt x="12900" y="220897"/>
                  </a:lnTo>
                  <a:lnTo>
                    <a:pt x="-3604" y="154800"/>
                  </a:lnTo>
                  <a:lnTo>
                    <a:pt x="-3223" y="7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387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161">
                  <a:solidFill>
                    <a:srgbClr val="FFFFFF"/>
                  </a:solidFill>
                  <a:latin typeface="STSong"/>
                </a:rPr>
                <a:t>众创服务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42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443">
            <a:extLst>
              <a:ext uri="{FF2B5EF4-FFF2-40B4-BE49-F238E27FC236}">
                <a16:creationId xmlns:a16="http://schemas.microsoft.com/office/drawing/2014/main" id="{79EE00E5-3902-2648-8641-C8F9ADC56714}"/>
              </a:ext>
            </a:extLst>
          </p:cNvPr>
          <p:cNvGrpSpPr/>
          <p:nvPr/>
        </p:nvGrpSpPr>
        <p:grpSpPr>
          <a:xfrm>
            <a:off x="92598" y="81023"/>
            <a:ext cx="11968222" cy="7292049"/>
            <a:chOff x="1076314" y="438093"/>
            <a:chExt cx="6988800" cy="4988621"/>
          </a:xfrm>
        </p:grpSpPr>
        <p:sp>
          <p:nvSpPr>
            <p:cNvPr id="82" name="MMConnector">
              <a:extLst>
                <a:ext uri="{FF2B5EF4-FFF2-40B4-BE49-F238E27FC236}">
                  <a16:creationId xmlns:a16="http://schemas.microsoft.com/office/drawing/2014/main" id="{C410043F-6E0D-B544-84A4-16DF2DF9F2D2}"/>
                </a:ext>
              </a:extLst>
            </p:cNvPr>
            <p:cNvSpPr/>
            <p:nvPr/>
          </p:nvSpPr>
          <p:spPr>
            <a:xfrm>
              <a:off x="5257764" y="1860196"/>
              <a:ext cx="263900" cy="1754025"/>
            </a:xfrm>
            <a:custGeom>
              <a:avLst/>
              <a:gdLst/>
              <a:ahLst/>
              <a:cxnLst/>
              <a:rect l="0" t="0" r="0" b="0"/>
              <a:pathLst>
                <a:path w="263900" h="1754025" fill="none">
                  <a:moveTo>
                    <a:pt x="-131950" y="877013"/>
                  </a:moveTo>
                  <a:lnTo>
                    <a:pt x="-104602" y="878635"/>
                  </a:lnTo>
                  <a:cubicBezTo>
                    <a:pt x="-89559" y="879527"/>
                    <a:pt x="-65120" y="880168"/>
                    <a:pt x="-50051" y="880066"/>
                  </a:cubicBezTo>
                  <a:lnTo>
                    <a:pt x="-40950" y="880005"/>
                  </a:lnTo>
                  <a:cubicBezTo>
                    <a:pt x="-30903" y="879937"/>
                    <a:pt x="-14833" y="877932"/>
                    <a:pt x="-5078" y="875529"/>
                  </a:cubicBezTo>
                  <a:lnTo>
                    <a:pt x="8176" y="872265"/>
                  </a:lnTo>
                  <a:cubicBezTo>
                    <a:pt x="17931" y="869862"/>
                    <a:pt x="25801" y="859759"/>
                    <a:pt x="25743" y="849713"/>
                  </a:cubicBezTo>
                  <a:lnTo>
                    <a:pt x="25691" y="840612"/>
                  </a:lnTo>
                  <a:cubicBezTo>
                    <a:pt x="25605" y="825543"/>
                    <a:pt x="25090" y="801090"/>
                    <a:pt x="24542" y="786031"/>
                  </a:cubicBezTo>
                  <a:lnTo>
                    <a:pt x="24541" y="785994"/>
                  </a:lnTo>
                  <a:cubicBezTo>
                    <a:pt x="23993" y="770935"/>
                    <a:pt x="22904" y="746499"/>
                    <a:pt x="22110" y="731450"/>
                  </a:cubicBezTo>
                  <a:lnTo>
                    <a:pt x="22106" y="731375"/>
                  </a:lnTo>
                  <a:cubicBezTo>
                    <a:pt x="21313" y="716326"/>
                    <a:pt x="20554" y="691883"/>
                    <a:pt x="20413" y="676814"/>
                  </a:cubicBezTo>
                  <a:lnTo>
                    <a:pt x="20413" y="676811"/>
                  </a:lnTo>
                  <a:cubicBezTo>
                    <a:pt x="20272" y="661742"/>
                    <a:pt x="20817" y="637300"/>
                    <a:pt x="21629" y="622252"/>
                  </a:cubicBezTo>
                  <a:lnTo>
                    <a:pt x="21633" y="622173"/>
                  </a:lnTo>
                  <a:cubicBezTo>
                    <a:pt x="22446" y="607125"/>
                    <a:pt x="23654" y="582694"/>
                    <a:pt x="24331" y="567640"/>
                  </a:cubicBezTo>
                  <a:lnTo>
                    <a:pt x="24333" y="567585"/>
                  </a:lnTo>
                  <a:cubicBezTo>
                    <a:pt x="25010" y="552531"/>
                    <a:pt x="25706" y="528083"/>
                    <a:pt x="25886" y="513014"/>
                  </a:cubicBezTo>
                  <a:lnTo>
                    <a:pt x="25887" y="513011"/>
                  </a:lnTo>
                  <a:cubicBezTo>
                    <a:pt x="26067" y="497942"/>
                    <a:pt x="25811" y="473489"/>
                    <a:pt x="25315" y="458427"/>
                  </a:cubicBezTo>
                  <a:lnTo>
                    <a:pt x="25314" y="458398"/>
                  </a:lnTo>
                  <a:cubicBezTo>
                    <a:pt x="24817" y="443336"/>
                    <a:pt x="23516" y="418915"/>
                    <a:pt x="22408" y="403886"/>
                  </a:cubicBezTo>
                  <a:lnTo>
                    <a:pt x="22398" y="403739"/>
                  </a:lnTo>
                  <a:cubicBezTo>
                    <a:pt x="21290" y="388710"/>
                    <a:pt x="19905" y="364292"/>
                    <a:pt x="19305" y="349234"/>
                  </a:cubicBezTo>
                  <a:lnTo>
                    <a:pt x="19303" y="349191"/>
                  </a:lnTo>
                  <a:cubicBezTo>
                    <a:pt x="18703" y="334133"/>
                    <a:pt x="18443" y="309684"/>
                    <a:pt x="18722" y="294617"/>
                  </a:cubicBezTo>
                  <a:lnTo>
                    <a:pt x="18722" y="294608"/>
                  </a:lnTo>
                  <a:cubicBezTo>
                    <a:pt x="19001" y="279541"/>
                    <a:pt x="20358" y="255134"/>
                    <a:pt x="21751" y="240129"/>
                  </a:cubicBezTo>
                  <a:lnTo>
                    <a:pt x="24296" y="212713"/>
                  </a:lnTo>
                  <a:lnTo>
                    <a:pt x="26856" y="185294"/>
                  </a:lnTo>
                  <a:cubicBezTo>
                    <a:pt x="28257" y="170290"/>
                    <a:pt x="29560" y="145883"/>
                    <a:pt x="29766" y="130815"/>
                  </a:cubicBezTo>
                  <a:lnTo>
                    <a:pt x="29766" y="130810"/>
                  </a:lnTo>
                  <a:cubicBezTo>
                    <a:pt x="29971" y="115742"/>
                    <a:pt x="29429" y="91303"/>
                    <a:pt x="28556" y="76258"/>
                  </a:cubicBezTo>
                  <a:lnTo>
                    <a:pt x="28550" y="76167"/>
                  </a:lnTo>
                  <a:cubicBezTo>
                    <a:pt x="27677" y="61122"/>
                    <a:pt x="25978" y="36722"/>
                    <a:pt x="24758" y="21702"/>
                  </a:cubicBezTo>
                  <a:lnTo>
                    <a:pt x="24744" y="21523"/>
                  </a:lnTo>
                  <a:cubicBezTo>
                    <a:pt x="23524" y="6503"/>
                    <a:pt x="22217" y="-17914"/>
                    <a:pt x="21826" y="-32978"/>
                  </a:cubicBezTo>
                  <a:lnTo>
                    <a:pt x="21826" y="-32997"/>
                  </a:lnTo>
                  <a:cubicBezTo>
                    <a:pt x="21435" y="-48061"/>
                    <a:pt x="21178" y="-72518"/>
                    <a:pt x="21252" y="-87587"/>
                  </a:cubicBezTo>
                  <a:lnTo>
                    <a:pt x="21252" y="-87588"/>
                  </a:lnTo>
                  <a:cubicBezTo>
                    <a:pt x="21326" y="-102657"/>
                    <a:pt x="21543" y="-127117"/>
                    <a:pt x="21736" y="-142185"/>
                  </a:cubicBezTo>
                  <a:lnTo>
                    <a:pt x="21736" y="-142190"/>
                  </a:lnTo>
                  <a:cubicBezTo>
                    <a:pt x="21929" y="-157258"/>
                    <a:pt x="22157" y="-181718"/>
                    <a:pt x="22245" y="-196787"/>
                  </a:cubicBezTo>
                  <a:lnTo>
                    <a:pt x="22245" y="-196788"/>
                  </a:lnTo>
                  <a:cubicBezTo>
                    <a:pt x="22334" y="-211857"/>
                    <a:pt x="22569" y="-236317"/>
                    <a:pt x="22772" y="-251385"/>
                  </a:cubicBezTo>
                  <a:lnTo>
                    <a:pt x="22772" y="-251390"/>
                  </a:lnTo>
                  <a:cubicBezTo>
                    <a:pt x="22974" y="-266458"/>
                    <a:pt x="23930" y="-290892"/>
                    <a:pt x="24905" y="-305930"/>
                  </a:cubicBezTo>
                  <a:lnTo>
                    <a:pt x="24913" y="-306045"/>
                  </a:lnTo>
                  <a:cubicBezTo>
                    <a:pt x="25888" y="-321083"/>
                    <a:pt x="27629" y="-345481"/>
                    <a:pt x="28799" y="-360505"/>
                  </a:cubicBezTo>
                  <a:lnTo>
                    <a:pt x="28812" y="-360670"/>
                  </a:lnTo>
                  <a:cubicBezTo>
                    <a:pt x="29982" y="-375694"/>
                    <a:pt x="31131" y="-400116"/>
                    <a:pt x="31376" y="-415184"/>
                  </a:cubicBezTo>
                  <a:lnTo>
                    <a:pt x="31376" y="-415191"/>
                  </a:lnTo>
                  <a:cubicBezTo>
                    <a:pt x="31621" y="-430259"/>
                    <a:pt x="31358" y="-454709"/>
                    <a:pt x="30789" y="-469768"/>
                  </a:cubicBezTo>
                  <a:lnTo>
                    <a:pt x="30787" y="-469807"/>
                  </a:lnTo>
                  <a:cubicBezTo>
                    <a:pt x="30218" y="-484866"/>
                    <a:pt x="28811" y="-509281"/>
                    <a:pt x="27647" y="-524306"/>
                  </a:cubicBezTo>
                  <a:lnTo>
                    <a:pt x="27634" y="-524469"/>
                  </a:lnTo>
                  <a:cubicBezTo>
                    <a:pt x="26470" y="-539494"/>
                    <a:pt x="24980" y="-563906"/>
                    <a:pt x="24307" y="-578960"/>
                  </a:cubicBezTo>
                  <a:lnTo>
                    <a:pt x="24305" y="-579015"/>
                  </a:lnTo>
                  <a:cubicBezTo>
                    <a:pt x="23632" y="-594069"/>
                    <a:pt x="22692" y="-618512"/>
                    <a:pt x="22207" y="-633573"/>
                  </a:cubicBezTo>
                  <a:lnTo>
                    <a:pt x="22206" y="-633602"/>
                  </a:lnTo>
                  <a:cubicBezTo>
                    <a:pt x="21720" y="-648663"/>
                    <a:pt x="20291" y="-673074"/>
                    <a:pt x="19016" y="-688090"/>
                  </a:cubicBezTo>
                  <a:lnTo>
                    <a:pt x="18999" y="-688285"/>
                  </a:lnTo>
                  <a:cubicBezTo>
                    <a:pt x="17724" y="-703301"/>
                    <a:pt x="15857" y="-727690"/>
                    <a:pt x="14832" y="-742724"/>
                  </a:cubicBezTo>
                  <a:lnTo>
                    <a:pt x="14823" y="-742851"/>
                  </a:lnTo>
                  <a:cubicBezTo>
                    <a:pt x="13799" y="-757885"/>
                    <a:pt x="13047" y="-782318"/>
                    <a:pt x="13145" y="-797387"/>
                  </a:cubicBezTo>
                  <a:lnTo>
                    <a:pt x="13145" y="-797388"/>
                  </a:lnTo>
                  <a:cubicBezTo>
                    <a:pt x="13243" y="-812457"/>
                    <a:pt x="17055" y="-836335"/>
                    <a:pt x="21654" y="-850685"/>
                  </a:cubicBezTo>
                  <a:lnTo>
                    <a:pt x="24429" y="-859347"/>
                  </a:lnTo>
                  <a:cubicBezTo>
                    <a:pt x="29028" y="-873698"/>
                    <a:pt x="44980" y="-884852"/>
                    <a:pt x="60038" y="-884245"/>
                  </a:cubicBezTo>
                  <a:lnTo>
                    <a:pt x="69175" y="-883877"/>
                  </a:lnTo>
                  <a:cubicBezTo>
                    <a:pt x="79213" y="-883473"/>
                    <a:pt x="95438" y="-882034"/>
                    <a:pt x="105390" y="-880665"/>
                  </a:cubicBezTo>
                  <a:lnTo>
                    <a:pt x="131950" y="-877012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3" name="MMConnector">
              <a:extLst>
                <a:ext uri="{FF2B5EF4-FFF2-40B4-BE49-F238E27FC236}">
                  <a16:creationId xmlns:a16="http://schemas.microsoft.com/office/drawing/2014/main" id="{8B90B618-9D75-B043-828C-FD7F4277E3E6}"/>
                </a:ext>
              </a:extLst>
            </p:cNvPr>
            <p:cNvSpPr/>
            <p:nvPr/>
          </p:nvSpPr>
          <p:spPr>
            <a:xfrm>
              <a:off x="5257764" y="3380351"/>
              <a:ext cx="263900" cy="1286285"/>
            </a:xfrm>
            <a:custGeom>
              <a:avLst/>
              <a:gdLst/>
              <a:ahLst/>
              <a:cxnLst/>
              <a:rect l="0" t="0" r="0" b="0"/>
              <a:pathLst>
                <a:path w="263900" h="1286285" fill="none">
                  <a:moveTo>
                    <a:pt x="-131950" y="-643142"/>
                  </a:moveTo>
                  <a:lnTo>
                    <a:pt x="-104602" y="-641520"/>
                  </a:lnTo>
                  <a:cubicBezTo>
                    <a:pt x="-89559" y="-640628"/>
                    <a:pt x="-65120" y="-639987"/>
                    <a:pt x="-50051" y="-640089"/>
                  </a:cubicBezTo>
                  <a:lnTo>
                    <a:pt x="-40950" y="-640150"/>
                  </a:lnTo>
                  <a:cubicBezTo>
                    <a:pt x="-30903" y="-640218"/>
                    <a:pt x="-14676" y="-639136"/>
                    <a:pt x="-4728" y="-637734"/>
                  </a:cubicBezTo>
                  <a:lnTo>
                    <a:pt x="3450" y="-636582"/>
                  </a:lnTo>
                  <a:cubicBezTo>
                    <a:pt x="13398" y="-635180"/>
                    <a:pt x="21519" y="-625889"/>
                    <a:pt x="21577" y="-615843"/>
                  </a:cubicBezTo>
                  <a:lnTo>
                    <a:pt x="21629" y="-606742"/>
                  </a:lnTo>
                  <a:cubicBezTo>
                    <a:pt x="21715" y="-591673"/>
                    <a:pt x="22230" y="-567220"/>
                    <a:pt x="22778" y="-552161"/>
                  </a:cubicBezTo>
                  <a:lnTo>
                    <a:pt x="22779" y="-552124"/>
                  </a:lnTo>
                  <a:cubicBezTo>
                    <a:pt x="23327" y="-537065"/>
                    <a:pt x="24416" y="-512629"/>
                    <a:pt x="25210" y="-497580"/>
                  </a:cubicBezTo>
                  <a:lnTo>
                    <a:pt x="25214" y="-497505"/>
                  </a:lnTo>
                  <a:cubicBezTo>
                    <a:pt x="26007" y="-482456"/>
                    <a:pt x="26766" y="-458013"/>
                    <a:pt x="26907" y="-442944"/>
                  </a:cubicBezTo>
                  <a:lnTo>
                    <a:pt x="26907" y="-442941"/>
                  </a:lnTo>
                  <a:cubicBezTo>
                    <a:pt x="27048" y="-427872"/>
                    <a:pt x="26503" y="-403430"/>
                    <a:pt x="25691" y="-388382"/>
                  </a:cubicBezTo>
                  <a:lnTo>
                    <a:pt x="25687" y="-388303"/>
                  </a:lnTo>
                  <a:cubicBezTo>
                    <a:pt x="24874" y="-373255"/>
                    <a:pt x="23666" y="-348824"/>
                    <a:pt x="22989" y="-333770"/>
                  </a:cubicBezTo>
                  <a:lnTo>
                    <a:pt x="22987" y="-333715"/>
                  </a:lnTo>
                  <a:cubicBezTo>
                    <a:pt x="22310" y="-318661"/>
                    <a:pt x="21614" y="-294213"/>
                    <a:pt x="21434" y="-279144"/>
                  </a:cubicBezTo>
                  <a:lnTo>
                    <a:pt x="21433" y="-279141"/>
                  </a:lnTo>
                  <a:cubicBezTo>
                    <a:pt x="21253" y="-264072"/>
                    <a:pt x="21509" y="-239619"/>
                    <a:pt x="22005" y="-224557"/>
                  </a:cubicBezTo>
                  <a:lnTo>
                    <a:pt x="22006" y="-224528"/>
                  </a:lnTo>
                  <a:cubicBezTo>
                    <a:pt x="22503" y="-209466"/>
                    <a:pt x="23804" y="-185045"/>
                    <a:pt x="24912" y="-170016"/>
                  </a:cubicBezTo>
                  <a:lnTo>
                    <a:pt x="24922" y="-169869"/>
                  </a:lnTo>
                  <a:cubicBezTo>
                    <a:pt x="26030" y="-154840"/>
                    <a:pt x="27415" y="-130422"/>
                    <a:pt x="28015" y="-115364"/>
                  </a:cubicBezTo>
                  <a:lnTo>
                    <a:pt x="28017" y="-115321"/>
                  </a:lnTo>
                  <a:cubicBezTo>
                    <a:pt x="28617" y="-100263"/>
                    <a:pt x="28877" y="-75814"/>
                    <a:pt x="28598" y="-60747"/>
                  </a:cubicBezTo>
                  <a:lnTo>
                    <a:pt x="28598" y="-60738"/>
                  </a:lnTo>
                  <a:cubicBezTo>
                    <a:pt x="28319" y="-45671"/>
                    <a:pt x="26962" y="-21264"/>
                    <a:pt x="25569" y="-6259"/>
                  </a:cubicBezTo>
                  <a:lnTo>
                    <a:pt x="23024" y="21158"/>
                  </a:lnTo>
                  <a:lnTo>
                    <a:pt x="20464" y="48576"/>
                  </a:lnTo>
                  <a:cubicBezTo>
                    <a:pt x="19063" y="63580"/>
                    <a:pt x="17760" y="87987"/>
                    <a:pt x="17554" y="103055"/>
                  </a:cubicBezTo>
                  <a:lnTo>
                    <a:pt x="17554" y="103060"/>
                  </a:lnTo>
                  <a:cubicBezTo>
                    <a:pt x="17349" y="118128"/>
                    <a:pt x="17891" y="142567"/>
                    <a:pt x="18764" y="157612"/>
                  </a:cubicBezTo>
                  <a:lnTo>
                    <a:pt x="18770" y="157703"/>
                  </a:lnTo>
                  <a:cubicBezTo>
                    <a:pt x="19643" y="172748"/>
                    <a:pt x="21342" y="197148"/>
                    <a:pt x="22562" y="212168"/>
                  </a:cubicBezTo>
                  <a:lnTo>
                    <a:pt x="22576" y="212347"/>
                  </a:lnTo>
                  <a:cubicBezTo>
                    <a:pt x="23796" y="227367"/>
                    <a:pt x="25103" y="251784"/>
                    <a:pt x="25494" y="266848"/>
                  </a:cubicBezTo>
                  <a:lnTo>
                    <a:pt x="25494" y="266867"/>
                  </a:lnTo>
                  <a:cubicBezTo>
                    <a:pt x="25885" y="281931"/>
                    <a:pt x="26142" y="306388"/>
                    <a:pt x="26068" y="321457"/>
                  </a:cubicBezTo>
                  <a:lnTo>
                    <a:pt x="26068" y="321458"/>
                  </a:lnTo>
                  <a:cubicBezTo>
                    <a:pt x="25994" y="336527"/>
                    <a:pt x="25777" y="360987"/>
                    <a:pt x="25584" y="376055"/>
                  </a:cubicBezTo>
                  <a:lnTo>
                    <a:pt x="25584" y="376060"/>
                  </a:lnTo>
                  <a:cubicBezTo>
                    <a:pt x="25391" y="391128"/>
                    <a:pt x="25163" y="415588"/>
                    <a:pt x="25075" y="430657"/>
                  </a:cubicBezTo>
                  <a:lnTo>
                    <a:pt x="25075" y="430658"/>
                  </a:lnTo>
                  <a:cubicBezTo>
                    <a:pt x="24986" y="445727"/>
                    <a:pt x="24751" y="470187"/>
                    <a:pt x="24548" y="485255"/>
                  </a:cubicBezTo>
                  <a:lnTo>
                    <a:pt x="24548" y="485260"/>
                  </a:lnTo>
                  <a:cubicBezTo>
                    <a:pt x="24346" y="500328"/>
                    <a:pt x="23390" y="524762"/>
                    <a:pt x="22415" y="539800"/>
                  </a:cubicBezTo>
                  <a:lnTo>
                    <a:pt x="22407" y="539915"/>
                  </a:lnTo>
                  <a:cubicBezTo>
                    <a:pt x="21432" y="554953"/>
                    <a:pt x="19691" y="579351"/>
                    <a:pt x="18521" y="594375"/>
                  </a:cubicBezTo>
                  <a:lnTo>
                    <a:pt x="17802" y="603612"/>
                  </a:lnTo>
                  <a:cubicBezTo>
                    <a:pt x="17021" y="613629"/>
                    <a:pt x="23142" y="626326"/>
                    <a:pt x="31463" y="631956"/>
                  </a:cubicBezTo>
                  <a:lnTo>
                    <a:pt x="44986" y="641105"/>
                  </a:lnTo>
                  <a:cubicBezTo>
                    <a:pt x="53307" y="646734"/>
                    <a:pt x="68208" y="650995"/>
                    <a:pt x="78247" y="650615"/>
                  </a:cubicBezTo>
                  <a:lnTo>
                    <a:pt x="105567" y="649582"/>
                  </a:lnTo>
                  <a:cubicBezTo>
                    <a:pt x="110586" y="649392"/>
                    <a:pt x="118505" y="647883"/>
                    <a:pt x="123242" y="646212"/>
                  </a:cubicBezTo>
                  <a:lnTo>
                    <a:pt x="131950" y="643142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4" name="MMConnector">
              <a:extLst>
                <a:ext uri="{FF2B5EF4-FFF2-40B4-BE49-F238E27FC236}">
                  <a16:creationId xmlns:a16="http://schemas.microsoft.com/office/drawing/2014/main" id="{0F00FE97-2050-3844-910A-C8A44CB733D4}"/>
                </a:ext>
              </a:extLst>
            </p:cNvPr>
            <p:cNvSpPr/>
            <p:nvPr/>
          </p:nvSpPr>
          <p:spPr>
            <a:xfrm>
              <a:off x="3683464" y="2854144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131950" y="-116935"/>
                  </a:moveTo>
                  <a:lnTo>
                    <a:pt x="104602" y="-118557"/>
                  </a:lnTo>
                  <a:cubicBezTo>
                    <a:pt x="89559" y="-119450"/>
                    <a:pt x="65120" y="-120091"/>
                    <a:pt x="50051" y="-119989"/>
                  </a:cubicBezTo>
                  <a:lnTo>
                    <a:pt x="40950" y="-119927"/>
                  </a:lnTo>
                  <a:cubicBezTo>
                    <a:pt x="30903" y="-119859"/>
                    <a:pt x="14833" y="-117854"/>
                    <a:pt x="5078" y="-115452"/>
                  </a:cubicBezTo>
                  <a:lnTo>
                    <a:pt x="-8176" y="-112187"/>
                  </a:lnTo>
                  <a:cubicBezTo>
                    <a:pt x="-17931" y="-109785"/>
                    <a:pt x="-25801" y="-99682"/>
                    <a:pt x="-25743" y="-89635"/>
                  </a:cubicBezTo>
                  <a:lnTo>
                    <a:pt x="-25691" y="-80535"/>
                  </a:lnTo>
                  <a:cubicBezTo>
                    <a:pt x="-25605" y="-65465"/>
                    <a:pt x="-25090" y="-41013"/>
                    <a:pt x="-24542" y="-25953"/>
                  </a:cubicBezTo>
                  <a:lnTo>
                    <a:pt x="-24541" y="-25917"/>
                  </a:lnTo>
                  <a:cubicBezTo>
                    <a:pt x="-23993" y="-10857"/>
                    <a:pt x="-22904" y="13578"/>
                    <a:pt x="-22110" y="28627"/>
                  </a:cubicBezTo>
                  <a:lnTo>
                    <a:pt x="-22106" y="28703"/>
                  </a:lnTo>
                  <a:cubicBezTo>
                    <a:pt x="-21313" y="43752"/>
                    <a:pt x="-21235" y="68182"/>
                    <a:pt x="-21934" y="83236"/>
                  </a:cubicBezTo>
                  <a:lnTo>
                    <a:pt x="-22395" y="93167"/>
                  </a:lnTo>
                  <a:cubicBezTo>
                    <a:pt x="-23093" y="108220"/>
                    <a:pt x="-35873" y="119778"/>
                    <a:pt x="-50920" y="118966"/>
                  </a:cubicBezTo>
                  <a:lnTo>
                    <a:pt x="-60086" y="118471"/>
                  </a:lnTo>
                  <a:cubicBezTo>
                    <a:pt x="-70118" y="117930"/>
                    <a:pt x="-86405" y="117118"/>
                    <a:pt x="-96441" y="116659"/>
                  </a:cubicBezTo>
                  <a:lnTo>
                    <a:pt x="-131950" y="115036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5" name="MMConnector">
              <a:extLst>
                <a:ext uri="{FF2B5EF4-FFF2-40B4-BE49-F238E27FC236}">
                  <a16:creationId xmlns:a16="http://schemas.microsoft.com/office/drawing/2014/main" id="{AC654B34-B983-6F46-8BEC-6118BC1356BA}"/>
                </a:ext>
              </a:extLst>
            </p:cNvPr>
            <p:cNvSpPr/>
            <p:nvPr/>
          </p:nvSpPr>
          <p:spPr>
            <a:xfrm>
              <a:off x="5803764" y="866248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116935"/>
                  </a:moveTo>
                  <a:lnTo>
                    <a:pt x="-104602" y="118557"/>
                  </a:lnTo>
                  <a:cubicBezTo>
                    <a:pt x="-89559" y="119450"/>
                    <a:pt x="-65120" y="120091"/>
                    <a:pt x="-50051" y="119989"/>
                  </a:cubicBezTo>
                  <a:lnTo>
                    <a:pt x="-40950" y="119927"/>
                  </a:lnTo>
                  <a:cubicBezTo>
                    <a:pt x="-30903" y="119859"/>
                    <a:pt x="-14833" y="117854"/>
                    <a:pt x="-5078" y="115452"/>
                  </a:cubicBezTo>
                  <a:lnTo>
                    <a:pt x="8176" y="112187"/>
                  </a:lnTo>
                  <a:cubicBezTo>
                    <a:pt x="17931" y="109785"/>
                    <a:pt x="25801" y="99682"/>
                    <a:pt x="25743" y="89635"/>
                  </a:cubicBezTo>
                  <a:lnTo>
                    <a:pt x="25691" y="80535"/>
                  </a:lnTo>
                  <a:cubicBezTo>
                    <a:pt x="25605" y="65465"/>
                    <a:pt x="25090" y="41013"/>
                    <a:pt x="24542" y="25953"/>
                  </a:cubicBezTo>
                  <a:lnTo>
                    <a:pt x="24541" y="25917"/>
                  </a:lnTo>
                  <a:cubicBezTo>
                    <a:pt x="23993" y="10857"/>
                    <a:pt x="22904" y="-13578"/>
                    <a:pt x="22110" y="-28627"/>
                  </a:cubicBezTo>
                  <a:lnTo>
                    <a:pt x="22106" y="-28703"/>
                  </a:lnTo>
                  <a:cubicBezTo>
                    <a:pt x="21313" y="-43752"/>
                    <a:pt x="21235" y="-68182"/>
                    <a:pt x="21934" y="-83236"/>
                  </a:cubicBezTo>
                  <a:lnTo>
                    <a:pt x="22395" y="-93167"/>
                  </a:lnTo>
                  <a:cubicBezTo>
                    <a:pt x="23093" y="-108220"/>
                    <a:pt x="35873" y="-119778"/>
                    <a:pt x="50920" y="-118966"/>
                  </a:cubicBezTo>
                  <a:lnTo>
                    <a:pt x="60086" y="-118471"/>
                  </a:lnTo>
                  <a:cubicBezTo>
                    <a:pt x="70118" y="-117930"/>
                    <a:pt x="86405" y="-117118"/>
                    <a:pt x="96441" y="-116659"/>
                  </a:cubicBezTo>
                  <a:lnTo>
                    <a:pt x="131950" y="-115036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6" name="MMConnector">
              <a:extLst>
                <a:ext uri="{FF2B5EF4-FFF2-40B4-BE49-F238E27FC236}">
                  <a16:creationId xmlns:a16="http://schemas.microsoft.com/office/drawing/2014/main" id="{9C5CC979-CCBE-1240-9F0E-FB9296ADDB38}"/>
                </a:ext>
              </a:extLst>
            </p:cNvPr>
            <p:cNvSpPr/>
            <p:nvPr/>
          </p:nvSpPr>
          <p:spPr>
            <a:xfrm>
              <a:off x="5803764" y="983183"/>
              <a:ext cx="263900" cy="9100"/>
            </a:xfrm>
            <a:custGeom>
              <a:avLst/>
              <a:gdLst/>
              <a:ahLst/>
              <a:cxnLst/>
              <a:rect l="0" t="0" r="0" b="0"/>
              <a:pathLst>
                <a:path w="263900" h="9100" fill="none">
                  <a:moveTo>
                    <a:pt x="-131950" y="0"/>
                  </a:moveTo>
                  <a:lnTo>
                    <a:pt x="-104602" y="1622"/>
                  </a:lnTo>
                  <a:cubicBezTo>
                    <a:pt x="-89559" y="2515"/>
                    <a:pt x="-65120" y="3156"/>
                    <a:pt x="-50051" y="3054"/>
                  </a:cubicBezTo>
                  <a:lnTo>
                    <a:pt x="-50049" y="3054"/>
                  </a:lnTo>
                  <a:cubicBezTo>
                    <a:pt x="-34980" y="2952"/>
                    <a:pt x="-10521" y="2719"/>
                    <a:pt x="4548" y="2534"/>
                  </a:cubicBezTo>
                  <a:lnTo>
                    <a:pt x="5462" y="2523"/>
                  </a:lnTo>
                  <a:cubicBezTo>
                    <a:pt x="20531" y="2338"/>
                    <a:pt x="44990" y="2118"/>
                    <a:pt x="60060" y="2031"/>
                  </a:cubicBezTo>
                  <a:lnTo>
                    <a:pt x="69160" y="1979"/>
                  </a:lnTo>
                  <a:cubicBezTo>
                    <a:pt x="79207" y="1921"/>
                    <a:pt x="95506" y="1532"/>
                    <a:pt x="105544" y="1110"/>
                  </a:cubicBezTo>
                  <a:lnTo>
                    <a:pt x="131950" y="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7" name="MMConnector">
              <a:extLst>
                <a:ext uri="{FF2B5EF4-FFF2-40B4-BE49-F238E27FC236}">
                  <a16:creationId xmlns:a16="http://schemas.microsoft.com/office/drawing/2014/main" id="{B8DD47CB-84BF-AE49-A3AA-F89ACC95C294}"/>
                </a:ext>
              </a:extLst>
            </p:cNvPr>
            <p:cNvSpPr/>
            <p:nvPr/>
          </p:nvSpPr>
          <p:spPr>
            <a:xfrm>
              <a:off x="5967564" y="4023493"/>
              <a:ext cx="263900" cy="9100"/>
            </a:xfrm>
            <a:custGeom>
              <a:avLst/>
              <a:gdLst/>
              <a:ahLst/>
              <a:cxnLst/>
              <a:rect l="0" t="0" r="0" b="0"/>
              <a:pathLst>
                <a:path w="263900" h="9100" fill="none">
                  <a:moveTo>
                    <a:pt x="-131950" y="0"/>
                  </a:moveTo>
                  <a:lnTo>
                    <a:pt x="-104602" y="1622"/>
                  </a:lnTo>
                  <a:cubicBezTo>
                    <a:pt x="-89559" y="2515"/>
                    <a:pt x="-65120" y="3156"/>
                    <a:pt x="-50051" y="3054"/>
                  </a:cubicBezTo>
                  <a:lnTo>
                    <a:pt x="-50049" y="3054"/>
                  </a:lnTo>
                  <a:cubicBezTo>
                    <a:pt x="-34980" y="2952"/>
                    <a:pt x="-10521" y="2719"/>
                    <a:pt x="4548" y="2534"/>
                  </a:cubicBezTo>
                  <a:lnTo>
                    <a:pt x="5462" y="2523"/>
                  </a:lnTo>
                  <a:cubicBezTo>
                    <a:pt x="20531" y="2338"/>
                    <a:pt x="44990" y="2118"/>
                    <a:pt x="60060" y="2031"/>
                  </a:cubicBezTo>
                  <a:lnTo>
                    <a:pt x="69160" y="1979"/>
                  </a:lnTo>
                  <a:cubicBezTo>
                    <a:pt x="79207" y="1921"/>
                    <a:pt x="95506" y="1532"/>
                    <a:pt x="105544" y="1110"/>
                  </a:cubicBezTo>
                  <a:lnTo>
                    <a:pt x="131950" y="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8" name="MMConnector">
              <a:extLst>
                <a:ext uri="{FF2B5EF4-FFF2-40B4-BE49-F238E27FC236}">
                  <a16:creationId xmlns:a16="http://schemas.microsoft.com/office/drawing/2014/main" id="{3B0C8E53-70BD-4D4B-8C8C-FB7D419D2178}"/>
                </a:ext>
              </a:extLst>
            </p:cNvPr>
            <p:cNvSpPr/>
            <p:nvPr/>
          </p:nvSpPr>
          <p:spPr>
            <a:xfrm>
              <a:off x="6668264" y="3555754"/>
              <a:ext cx="263900" cy="935480"/>
            </a:xfrm>
            <a:custGeom>
              <a:avLst/>
              <a:gdLst/>
              <a:ahLst/>
              <a:cxnLst/>
              <a:rect l="0" t="0" r="0" b="0"/>
              <a:pathLst>
                <a:path w="263900" h="935480" fill="none">
                  <a:moveTo>
                    <a:pt x="-131950" y="467740"/>
                  </a:moveTo>
                  <a:lnTo>
                    <a:pt x="-104602" y="469362"/>
                  </a:lnTo>
                  <a:cubicBezTo>
                    <a:pt x="-89559" y="470255"/>
                    <a:pt x="-65120" y="470896"/>
                    <a:pt x="-50051" y="470794"/>
                  </a:cubicBezTo>
                  <a:lnTo>
                    <a:pt x="-40950" y="470732"/>
                  </a:lnTo>
                  <a:cubicBezTo>
                    <a:pt x="-30903" y="470664"/>
                    <a:pt x="-14833" y="468659"/>
                    <a:pt x="-5078" y="466257"/>
                  </a:cubicBezTo>
                  <a:lnTo>
                    <a:pt x="8176" y="462992"/>
                  </a:lnTo>
                  <a:cubicBezTo>
                    <a:pt x="17931" y="460590"/>
                    <a:pt x="25801" y="450487"/>
                    <a:pt x="25743" y="440440"/>
                  </a:cubicBezTo>
                  <a:lnTo>
                    <a:pt x="25691" y="431340"/>
                  </a:lnTo>
                  <a:cubicBezTo>
                    <a:pt x="25605" y="416270"/>
                    <a:pt x="25090" y="391818"/>
                    <a:pt x="24542" y="376758"/>
                  </a:cubicBezTo>
                  <a:lnTo>
                    <a:pt x="24541" y="376722"/>
                  </a:lnTo>
                  <a:cubicBezTo>
                    <a:pt x="23993" y="361662"/>
                    <a:pt x="22904" y="337227"/>
                    <a:pt x="22110" y="322178"/>
                  </a:cubicBezTo>
                  <a:lnTo>
                    <a:pt x="22106" y="322102"/>
                  </a:lnTo>
                  <a:cubicBezTo>
                    <a:pt x="21313" y="307053"/>
                    <a:pt x="20554" y="282610"/>
                    <a:pt x="20413" y="267541"/>
                  </a:cubicBezTo>
                  <a:lnTo>
                    <a:pt x="20413" y="267539"/>
                  </a:lnTo>
                  <a:cubicBezTo>
                    <a:pt x="20272" y="252470"/>
                    <a:pt x="20817" y="228027"/>
                    <a:pt x="21629" y="212980"/>
                  </a:cubicBezTo>
                  <a:lnTo>
                    <a:pt x="21633" y="212900"/>
                  </a:lnTo>
                  <a:cubicBezTo>
                    <a:pt x="22446" y="197853"/>
                    <a:pt x="23654" y="173422"/>
                    <a:pt x="24331" y="158368"/>
                  </a:cubicBezTo>
                  <a:lnTo>
                    <a:pt x="24333" y="158312"/>
                  </a:lnTo>
                  <a:cubicBezTo>
                    <a:pt x="25010" y="143258"/>
                    <a:pt x="25706" y="118810"/>
                    <a:pt x="25886" y="103742"/>
                  </a:cubicBezTo>
                  <a:lnTo>
                    <a:pt x="25887" y="103738"/>
                  </a:lnTo>
                  <a:cubicBezTo>
                    <a:pt x="26067" y="88670"/>
                    <a:pt x="25811" y="64216"/>
                    <a:pt x="25315" y="49155"/>
                  </a:cubicBezTo>
                  <a:lnTo>
                    <a:pt x="25314" y="49125"/>
                  </a:lnTo>
                  <a:cubicBezTo>
                    <a:pt x="24817" y="34064"/>
                    <a:pt x="23516" y="9643"/>
                    <a:pt x="22408" y="-5386"/>
                  </a:cubicBezTo>
                  <a:lnTo>
                    <a:pt x="22398" y="-5534"/>
                  </a:lnTo>
                  <a:cubicBezTo>
                    <a:pt x="21290" y="-20563"/>
                    <a:pt x="19905" y="-44981"/>
                    <a:pt x="19305" y="-60038"/>
                  </a:cubicBezTo>
                  <a:lnTo>
                    <a:pt x="19303" y="-60082"/>
                  </a:lnTo>
                  <a:cubicBezTo>
                    <a:pt x="18703" y="-75139"/>
                    <a:pt x="18443" y="-99588"/>
                    <a:pt x="18722" y="-114655"/>
                  </a:cubicBezTo>
                  <a:lnTo>
                    <a:pt x="18722" y="-114665"/>
                  </a:lnTo>
                  <a:cubicBezTo>
                    <a:pt x="19001" y="-129732"/>
                    <a:pt x="20358" y="-154138"/>
                    <a:pt x="21751" y="-169143"/>
                  </a:cubicBezTo>
                  <a:lnTo>
                    <a:pt x="24296" y="-196560"/>
                  </a:lnTo>
                  <a:lnTo>
                    <a:pt x="26856" y="-223978"/>
                  </a:lnTo>
                  <a:cubicBezTo>
                    <a:pt x="28257" y="-238983"/>
                    <a:pt x="29560" y="-263389"/>
                    <a:pt x="29766" y="-278457"/>
                  </a:cubicBezTo>
                  <a:lnTo>
                    <a:pt x="29766" y="-278463"/>
                  </a:lnTo>
                  <a:cubicBezTo>
                    <a:pt x="29971" y="-293531"/>
                    <a:pt x="29429" y="-317970"/>
                    <a:pt x="28556" y="-333014"/>
                  </a:cubicBezTo>
                  <a:lnTo>
                    <a:pt x="28550" y="-333106"/>
                  </a:lnTo>
                  <a:cubicBezTo>
                    <a:pt x="27677" y="-348150"/>
                    <a:pt x="25978" y="-372550"/>
                    <a:pt x="24758" y="-387570"/>
                  </a:cubicBezTo>
                  <a:lnTo>
                    <a:pt x="24744" y="-387750"/>
                  </a:lnTo>
                  <a:cubicBezTo>
                    <a:pt x="23524" y="-402770"/>
                    <a:pt x="24757" y="-426987"/>
                    <a:pt x="27496" y="-441805"/>
                  </a:cubicBezTo>
                  <a:lnTo>
                    <a:pt x="27798" y="-443437"/>
                  </a:lnTo>
                  <a:cubicBezTo>
                    <a:pt x="30537" y="-458255"/>
                    <a:pt x="44990" y="-470222"/>
                    <a:pt x="60060" y="-470148"/>
                  </a:cubicBezTo>
                  <a:lnTo>
                    <a:pt x="69160" y="-470014"/>
                  </a:lnTo>
                  <a:cubicBezTo>
                    <a:pt x="79206" y="-470014"/>
                    <a:pt x="95503" y="-469599"/>
                    <a:pt x="105536" y="-469087"/>
                  </a:cubicBezTo>
                  <a:lnTo>
                    <a:pt x="131950" y="-46774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89" name="MMConnector">
              <a:extLst>
                <a:ext uri="{FF2B5EF4-FFF2-40B4-BE49-F238E27FC236}">
                  <a16:creationId xmlns:a16="http://schemas.microsoft.com/office/drawing/2014/main" id="{80E8EB92-D866-FC40-8181-D1EA6C3023F5}"/>
                </a:ext>
              </a:extLst>
            </p:cNvPr>
            <p:cNvSpPr/>
            <p:nvPr/>
          </p:nvSpPr>
          <p:spPr>
            <a:xfrm>
              <a:off x="6668264" y="3672688"/>
              <a:ext cx="263900" cy="701610"/>
            </a:xfrm>
            <a:custGeom>
              <a:avLst/>
              <a:gdLst/>
              <a:ahLst/>
              <a:cxnLst/>
              <a:rect l="0" t="0" r="0" b="0"/>
              <a:pathLst>
                <a:path w="263900" h="701610" fill="none">
                  <a:moveTo>
                    <a:pt x="-131950" y="350805"/>
                  </a:moveTo>
                  <a:lnTo>
                    <a:pt x="-104602" y="352427"/>
                  </a:lnTo>
                  <a:cubicBezTo>
                    <a:pt x="-89559" y="353320"/>
                    <a:pt x="-65120" y="353961"/>
                    <a:pt x="-50051" y="353859"/>
                  </a:cubicBezTo>
                  <a:lnTo>
                    <a:pt x="-40950" y="353797"/>
                  </a:lnTo>
                  <a:cubicBezTo>
                    <a:pt x="-30903" y="353729"/>
                    <a:pt x="-14833" y="351724"/>
                    <a:pt x="-5078" y="349322"/>
                  </a:cubicBezTo>
                  <a:lnTo>
                    <a:pt x="8176" y="346057"/>
                  </a:lnTo>
                  <a:cubicBezTo>
                    <a:pt x="17931" y="343655"/>
                    <a:pt x="25801" y="333552"/>
                    <a:pt x="25743" y="323505"/>
                  </a:cubicBezTo>
                  <a:lnTo>
                    <a:pt x="25691" y="314405"/>
                  </a:lnTo>
                  <a:cubicBezTo>
                    <a:pt x="25605" y="299335"/>
                    <a:pt x="25090" y="274883"/>
                    <a:pt x="24542" y="259823"/>
                  </a:cubicBezTo>
                  <a:lnTo>
                    <a:pt x="24541" y="259787"/>
                  </a:lnTo>
                  <a:cubicBezTo>
                    <a:pt x="23993" y="244727"/>
                    <a:pt x="22904" y="220292"/>
                    <a:pt x="22110" y="205243"/>
                  </a:cubicBezTo>
                  <a:lnTo>
                    <a:pt x="22106" y="205167"/>
                  </a:lnTo>
                  <a:cubicBezTo>
                    <a:pt x="21313" y="190118"/>
                    <a:pt x="20554" y="165675"/>
                    <a:pt x="20413" y="150606"/>
                  </a:cubicBezTo>
                  <a:lnTo>
                    <a:pt x="20413" y="150604"/>
                  </a:lnTo>
                  <a:cubicBezTo>
                    <a:pt x="20272" y="135535"/>
                    <a:pt x="20817" y="111092"/>
                    <a:pt x="21629" y="96045"/>
                  </a:cubicBezTo>
                  <a:lnTo>
                    <a:pt x="21633" y="95965"/>
                  </a:lnTo>
                  <a:cubicBezTo>
                    <a:pt x="22446" y="80918"/>
                    <a:pt x="23654" y="56487"/>
                    <a:pt x="24331" y="41433"/>
                  </a:cubicBezTo>
                  <a:lnTo>
                    <a:pt x="24333" y="41377"/>
                  </a:lnTo>
                  <a:cubicBezTo>
                    <a:pt x="25010" y="26323"/>
                    <a:pt x="25706" y="1875"/>
                    <a:pt x="25886" y="-13193"/>
                  </a:cubicBezTo>
                  <a:lnTo>
                    <a:pt x="25887" y="-13197"/>
                  </a:lnTo>
                  <a:cubicBezTo>
                    <a:pt x="26067" y="-28265"/>
                    <a:pt x="25811" y="-52719"/>
                    <a:pt x="25315" y="-67780"/>
                  </a:cubicBezTo>
                  <a:lnTo>
                    <a:pt x="25314" y="-67810"/>
                  </a:lnTo>
                  <a:cubicBezTo>
                    <a:pt x="24817" y="-82871"/>
                    <a:pt x="23516" y="-107292"/>
                    <a:pt x="22408" y="-122321"/>
                  </a:cubicBezTo>
                  <a:lnTo>
                    <a:pt x="22398" y="-122469"/>
                  </a:lnTo>
                  <a:cubicBezTo>
                    <a:pt x="21290" y="-137498"/>
                    <a:pt x="19905" y="-161916"/>
                    <a:pt x="19305" y="-176973"/>
                  </a:cubicBezTo>
                  <a:lnTo>
                    <a:pt x="19303" y="-177017"/>
                  </a:lnTo>
                  <a:cubicBezTo>
                    <a:pt x="18703" y="-192074"/>
                    <a:pt x="18443" y="-216523"/>
                    <a:pt x="18722" y="-231590"/>
                  </a:cubicBezTo>
                  <a:lnTo>
                    <a:pt x="18722" y="-231600"/>
                  </a:lnTo>
                  <a:cubicBezTo>
                    <a:pt x="19001" y="-246667"/>
                    <a:pt x="20358" y="-271073"/>
                    <a:pt x="21751" y="-286078"/>
                  </a:cubicBezTo>
                  <a:lnTo>
                    <a:pt x="23455" y="-304434"/>
                  </a:lnTo>
                  <a:cubicBezTo>
                    <a:pt x="23919" y="-309436"/>
                    <a:pt x="26278" y="-317058"/>
                    <a:pt x="28720" y="-321448"/>
                  </a:cubicBezTo>
                  <a:lnTo>
                    <a:pt x="37437" y="-337119"/>
                  </a:lnTo>
                  <a:cubicBezTo>
                    <a:pt x="39878" y="-341508"/>
                    <a:pt x="45936" y="-345016"/>
                    <a:pt x="50959" y="-344947"/>
                  </a:cubicBezTo>
                  <a:lnTo>
                    <a:pt x="87361" y="-344452"/>
                  </a:lnTo>
                  <a:cubicBezTo>
                    <a:pt x="92384" y="-344383"/>
                    <a:pt x="100471" y="-345060"/>
                    <a:pt x="105412" y="-345962"/>
                  </a:cubicBezTo>
                  <a:lnTo>
                    <a:pt x="131950" y="-350805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0" name="MMConnector">
              <a:extLst>
                <a:ext uri="{FF2B5EF4-FFF2-40B4-BE49-F238E27FC236}">
                  <a16:creationId xmlns:a16="http://schemas.microsoft.com/office/drawing/2014/main" id="{49C1B073-FC03-C843-8E11-B481CD796518}"/>
                </a:ext>
              </a:extLst>
            </p:cNvPr>
            <p:cNvSpPr/>
            <p:nvPr/>
          </p:nvSpPr>
          <p:spPr>
            <a:xfrm>
              <a:off x="6668264" y="3789623"/>
              <a:ext cx="263900" cy="467740"/>
            </a:xfrm>
            <a:custGeom>
              <a:avLst/>
              <a:gdLst/>
              <a:ahLst/>
              <a:cxnLst/>
              <a:rect l="0" t="0" r="0" b="0"/>
              <a:pathLst>
                <a:path w="263900" h="467740" fill="none">
                  <a:moveTo>
                    <a:pt x="-131950" y="233870"/>
                  </a:moveTo>
                  <a:lnTo>
                    <a:pt x="-104602" y="235492"/>
                  </a:lnTo>
                  <a:cubicBezTo>
                    <a:pt x="-89559" y="236385"/>
                    <a:pt x="-65120" y="237026"/>
                    <a:pt x="-50051" y="236924"/>
                  </a:cubicBezTo>
                  <a:lnTo>
                    <a:pt x="-40950" y="236862"/>
                  </a:lnTo>
                  <a:cubicBezTo>
                    <a:pt x="-30903" y="236794"/>
                    <a:pt x="-14833" y="234789"/>
                    <a:pt x="-5078" y="232387"/>
                  </a:cubicBezTo>
                  <a:lnTo>
                    <a:pt x="8176" y="229122"/>
                  </a:lnTo>
                  <a:cubicBezTo>
                    <a:pt x="17931" y="226720"/>
                    <a:pt x="25801" y="216617"/>
                    <a:pt x="25743" y="206570"/>
                  </a:cubicBezTo>
                  <a:lnTo>
                    <a:pt x="25691" y="197470"/>
                  </a:lnTo>
                  <a:cubicBezTo>
                    <a:pt x="25605" y="182400"/>
                    <a:pt x="25090" y="157948"/>
                    <a:pt x="24542" y="142888"/>
                  </a:cubicBezTo>
                  <a:lnTo>
                    <a:pt x="24541" y="142852"/>
                  </a:lnTo>
                  <a:cubicBezTo>
                    <a:pt x="23993" y="127792"/>
                    <a:pt x="22904" y="103357"/>
                    <a:pt x="22110" y="88308"/>
                  </a:cubicBezTo>
                  <a:lnTo>
                    <a:pt x="22106" y="88232"/>
                  </a:lnTo>
                  <a:cubicBezTo>
                    <a:pt x="21313" y="73183"/>
                    <a:pt x="20554" y="48740"/>
                    <a:pt x="20413" y="33671"/>
                  </a:cubicBezTo>
                  <a:lnTo>
                    <a:pt x="20413" y="33669"/>
                  </a:lnTo>
                  <a:cubicBezTo>
                    <a:pt x="20272" y="18600"/>
                    <a:pt x="20817" y="-5843"/>
                    <a:pt x="21629" y="-20890"/>
                  </a:cubicBezTo>
                  <a:lnTo>
                    <a:pt x="21633" y="-20970"/>
                  </a:lnTo>
                  <a:cubicBezTo>
                    <a:pt x="22446" y="-36017"/>
                    <a:pt x="23654" y="-60448"/>
                    <a:pt x="24331" y="-75502"/>
                  </a:cubicBezTo>
                  <a:lnTo>
                    <a:pt x="24333" y="-75558"/>
                  </a:lnTo>
                  <a:cubicBezTo>
                    <a:pt x="25010" y="-90612"/>
                    <a:pt x="25706" y="-115060"/>
                    <a:pt x="25886" y="-130128"/>
                  </a:cubicBezTo>
                  <a:lnTo>
                    <a:pt x="25887" y="-130132"/>
                  </a:lnTo>
                  <a:cubicBezTo>
                    <a:pt x="26067" y="-145200"/>
                    <a:pt x="25811" y="-169654"/>
                    <a:pt x="25315" y="-184715"/>
                  </a:cubicBezTo>
                  <a:lnTo>
                    <a:pt x="25014" y="-193840"/>
                  </a:lnTo>
                  <a:cubicBezTo>
                    <a:pt x="24683" y="-203881"/>
                    <a:pt x="31080" y="-216725"/>
                    <a:pt x="39293" y="-222511"/>
                  </a:cubicBezTo>
                  <a:lnTo>
                    <a:pt x="45181" y="-226657"/>
                  </a:lnTo>
                  <a:cubicBezTo>
                    <a:pt x="53394" y="-232443"/>
                    <a:pt x="68207" y="-237463"/>
                    <a:pt x="78246" y="-237863"/>
                  </a:cubicBezTo>
                  <a:lnTo>
                    <a:pt x="114660" y="-239314"/>
                  </a:lnTo>
                  <a:cubicBezTo>
                    <a:pt x="114660" y="-239314"/>
                    <a:pt x="114660" y="-239314"/>
                    <a:pt x="114660" y="-239314"/>
                  </a:cubicBezTo>
                  <a:lnTo>
                    <a:pt x="131950" y="-23387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1" name="MMConnector">
              <a:extLst>
                <a:ext uri="{FF2B5EF4-FFF2-40B4-BE49-F238E27FC236}">
                  <a16:creationId xmlns:a16="http://schemas.microsoft.com/office/drawing/2014/main" id="{60293EA4-8998-004B-8098-07173977C4AE}"/>
                </a:ext>
              </a:extLst>
            </p:cNvPr>
            <p:cNvSpPr/>
            <p:nvPr/>
          </p:nvSpPr>
          <p:spPr>
            <a:xfrm>
              <a:off x="3137464" y="2971079"/>
              <a:ext cx="263900" cy="9100"/>
            </a:xfrm>
            <a:custGeom>
              <a:avLst/>
              <a:gdLst/>
              <a:ahLst/>
              <a:cxnLst/>
              <a:rect l="0" t="0" r="0" b="0"/>
              <a:pathLst>
                <a:path w="263900" h="9100" fill="none">
                  <a:moveTo>
                    <a:pt x="131950" y="0"/>
                  </a:moveTo>
                  <a:lnTo>
                    <a:pt x="104602" y="-1622"/>
                  </a:lnTo>
                  <a:cubicBezTo>
                    <a:pt x="89559" y="-2515"/>
                    <a:pt x="65120" y="-3156"/>
                    <a:pt x="50051" y="-3054"/>
                  </a:cubicBezTo>
                  <a:lnTo>
                    <a:pt x="50049" y="-3054"/>
                  </a:lnTo>
                  <a:cubicBezTo>
                    <a:pt x="34980" y="-2952"/>
                    <a:pt x="10521" y="-2719"/>
                    <a:pt x="-4548" y="-2534"/>
                  </a:cubicBezTo>
                  <a:lnTo>
                    <a:pt x="-5462" y="-2523"/>
                  </a:lnTo>
                  <a:cubicBezTo>
                    <a:pt x="-20531" y="-2338"/>
                    <a:pt x="-44990" y="-2118"/>
                    <a:pt x="-60060" y="-2031"/>
                  </a:cubicBezTo>
                  <a:lnTo>
                    <a:pt x="-69160" y="-1979"/>
                  </a:lnTo>
                  <a:cubicBezTo>
                    <a:pt x="-79207" y="-1921"/>
                    <a:pt x="-95506" y="-1532"/>
                    <a:pt x="-105544" y="-1110"/>
                  </a:cubicBezTo>
                  <a:lnTo>
                    <a:pt x="-131950" y="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2" name="MMConnector">
              <a:extLst>
                <a:ext uri="{FF2B5EF4-FFF2-40B4-BE49-F238E27FC236}">
                  <a16:creationId xmlns:a16="http://schemas.microsoft.com/office/drawing/2014/main" id="{0E6ED3D6-6C53-6947-B568-EEF747660F38}"/>
                </a:ext>
              </a:extLst>
            </p:cNvPr>
            <p:cNvSpPr/>
            <p:nvPr/>
          </p:nvSpPr>
          <p:spPr>
            <a:xfrm>
              <a:off x="2473164" y="2678741"/>
              <a:ext cx="263900" cy="584675"/>
            </a:xfrm>
            <a:custGeom>
              <a:avLst/>
              <a:gdLst/>
              <a:ahLst/>
              <a:cxnLst/>
              <a:rect l="0" t="0" r="0" b="0"/>
              <a:pathLst>
                <a:path w="263900" h="584675" fill="none">
                  <a:moveTo>
                    <a:pt x="131950" y="292338"/>
                  </a:moveTo>
                  <a:lnTo>
                    <a:pt x="104602" y="290715"/>
                  </a:lnTo>
                  <a:cubicBezTo>
                    <a:pt x="89559" y="289823"/>
                    <a:pt x="65120" y="289182"/>
                    <a:pt x="50051" y="289284"/>
                  </a:cubicBezTo>
                  <a:lnTo>
                    <a:pt x="40950" y="289345"/>
                  </a:lnTo>
                  <a:cubicBezTo>
                    <a:pt x="30903" y="289413"/>
                    <a:pt x="14676" y="288331"/>
                    <a:pt x="4728" y="286929"/>
                  </a:cubicBezTo>
                  <a:lnTo>
                    <a:pt x="-3450" y="285777"/>
                  </a:lnTo>
                  <a:cubicBezTo>
                    <a:pt x="-13398" y="284375"/>
                    <a:pt x="-21519" y="275084"/>
                    <a:pt x="-21577" y="265038"/>
                  </a:cubicBezTo>
                  <a:lnTo>
                    <a:pt x="-21629" y="255937"/>
                  </a:lnTo>
                  <a:cubicBezTo>
                    <a:pt x="-21715" y="240868"/>
                    <a:pt x="-22230" y="216415"/>
                    <a:pt x="-22778" y="201356"/>
                  </a:cubicBezTo>
                  <a:lnTo>
                    <a:pt x="-22779" y="201319"/>
                  </a:lnTo>
                  <a:cubicBezTo>
                    <a:pt x="-23327" y="186260"/>
                    <a:pt x="-24416" y="161824"/>
                    <a:pt x="-25210" y="146775"/>
                  </a:cubicBezTo>
                  <a:lnTo>
                    <a:pt x="-25214" y="146700"/>
                  </a:lnTo>
                  <a:cubicBezTo>
                    <a:pt x="-26007" y="131651"/>
                    <a:pt x="-26766" y="107208"/>
                    <a:pt x="-26907" y="92139"/>
                  </a:cubicBezTo>
                  <a:lnTo>
                    <a:pt x="-26907" y="92136"/>
                  </a:lnTo>
                  <a:cubicBezTo>
                    <a:pt x="-27048" y="77067"/>
                    <a:pt x="-26503" y="52625"/>
                    <a:pt x="-25691" y="37577"/>
                  </a:cubicBezTo>
                  <a:lnTo>
                    <a:pt x="-25687" y="37498"/>
                  </a:lnTo>
                  <a:cubicBezTo>
                    <a:pt x="-24874" y="22450"/>
                    <a:pt x="-23666" y="-1981"/>
                    <a:pt x="-22989" y="-17035"/>
                  </a:cubicBezTo>
                  <a:lnTo>
                    <a:pt x="-22987" y="-17090"/>
                  </a:lnTo>
                  <a:cubicBezTo>
                    <a:pt x="-22310" y="-32144"/>
                    <a:pt x="-21614" y="-56592"/>
                    <a:pt x="-21434" y="-71661"/>
                  </a:cubicBezTo>
                  <a:lnTo>
                    <a:pt x="-21433" y="-71664"/>
                  </a:lnTo>
                  <a:cubicBezTo>
                    <a:pt x="-21253" y="-86733"/>
                    <a:pt x="-21509" y="-111186"/>
                    <a:pt x="-22005" y="-126248"/>
                  </a:cubicBezTo>
                  <a:lnTo>
                    <a:pt x="-22006" y="-126277"/>
                  </a:lnTo>
                  <a:cubicBezTo>
                    <a:pt x="-22503" y="-141339"/>
                    <a:pt x="-23804" y="-165760"/>
                    <a:pt x="-24912" y="-180789"/>
                  </a:cubicBezTo>
                  <a:lnTo>
                    <a:pt x="-24922" y="-180936"/>
                  </a:lnTo>
                  <a:cubicBezTo>
                    <a:pt x="-26030" y="-195965"/>
                    <a:pt x="-27415" y="-220383"/>
                    <a:pt x="-28015" y="-235441"/>
                  </a:cubicBezTo>
                  <a:lnTo>
                    <a:pt x="-28742" y="-253670"/>
                  </a:lnTo>
                  <a:cubicBezTo>
                    <a:pt x="-28942" y="-258689"/>
                    <a:pt x="-31778" y="-265839"/>
                    <a:pt x="-35074" y="-269630"/>
                  </a:cubicBezTo>
                  <a:lnTo>
                    <a:pt x="-44990" y="-281038"/>
                  </a:lnTo>
                  <a:cubicBezTo>
                    <a:pt x="-48285" y="-284829"/>
                    <a:pt x="-55019" y="-288282"/>
                    <a:pt x="-60021" y="-288747"/>
                  </a:cubicBezTo>
                  <a:lnTo>
                    <a:pt x="-96499" y="-292133"/>
                  </a:lnTo>
                  <a:cubicBezTo>
                    <a:pt x="-101501" y="-292597"/>
                    <a:pt x="-109636" y="-292875"/>
                    <a:pt x="-114657" y="-292754"/>
                  </a:cubicBezTo>
                  <a:lnTo>
                    <a:pt x="-131950" y="-29233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3" name="MMConnector">
              <a:extLst>
                <a:ext uri="{FF2B5EF4-FFF2-40B4-BE49-F238E27FC236}">
                  <a16:creationId xmlns:a16="http://schemas.microsoft.com/office/drawing/2014/main" id="{2CB1FE79-6A19-F749-9B4F-01E2C7C9EBA9}"/>
                </a:ext>
              </a:extLst>
            </p:cNvPr>
            <p:cNvSpPr/>
            <p:nvPr/>
          </p:nvSpPr>
          <p:spPr>
            <a:xfrm>
              <a:off x="6668264" y="3906559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116935"/>
                  </a:moveTo>
                  <a:lnTo>
                    <a:pt x="-104602" y="118557"/>
                  </a:lnTo>
                  <a:cubicBezTo>
                    <a:pt x="-89559" y="119450"/>
                    <a:pt x="-65120" y="120091"/>
                    <a:pt x="-50051" y="119989"/>
                  </a:cubicBezTo>
                  <a:lnTo>
                    <a:pt x="-40950" y="119927"/>
                  </a:lnTo>
                  <a:cubicBezTo>
                    <a:pt x="-30903" y="119859"/>
                    <a:pt x="-14833" y="117854"/>
                    <a:pt x="-5078" y="115452"/>
                  </a:cubicBezTo>
                  <a:lnTo>
                    <a:pt x="8176" y="112187"/>
                  </a:lnTo>
                  <a:cubicBezTo>
                    <a:pt x="17931" y="109785"/>
                    <a:pt x="25801" y="99682"/>
                    <a:pt x="25743" y="89635"/>
                  </a:cubicBezTo>
                  <a:lnTo>
                    <a:pt x="25691" y="80535"/>
                  </a:lnTo>
                  <a:cubicBezTo>
                    <a:pt x="25605" y="65465"/>
                    <a:pt x="25090" y="41013"/>
                    <a:pt x="24542" y="25953"/>
                  </a:cubicBezTo>
                  <a:lnTo>
                    <a:pt x="24541" y="25917"/>
                  </a:lnTo>
                  <a:cubicBezTo>
                    <a:pt x="23993" y="10857"/>
                    <a:pt x="22904" y="-13578"/>
                    <a:pt x="22110" y="-28627"/>
                  </a:cubicBezTo>
                  <a:lnTo>
                    <a:pt x="22106" y="-28703"/>
                  </a:lnTo>
                  <a:cubicBezTo>
                    <a:pt x="21313" y="-43752"/>
                    <a:pt x="21235" y="-68182"/>
                    <a:pt x="21934" y="-83236"/>
                  </a:cubicBezTo>
                  <a:lnTo>
                    <a:pt x="22395" y="-93167"/>
                  </a:lnTo>
                  <a:cubicBezTo>
                    <a:pt x="23093" y="-108220"/>
                    <a:pt x="35873" y="-119778"/>
                    <a:pt x="50920" y="-118966"/>
                  </a:cubicBezTo>
                  <a:lnTo>
                    <a:pt x="60086" y="-118471"/>
                  </a:lnTo>
                  <a:cubicBezTo>
                    <a:pt x="70118" y="-117930"/>
                    <a:pt x="86405" y="-117118"/>
                    <a:pt x="96441" y="-116659"/>
                  </a:cubicBezTo>
                  <a:lnTo>
                    <a:pt x="131950" y="-115036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4" name="MMConnector">
              <a:extLst>
                <a:ext uri="{FF2B5EF4-FFF2-40B4-BE49-F238E27FC236}">
                  <a16:creationId xmlns:a16="http://schemas.microsoft.com/office/drawing/2014/main" id="{3E7ECA85-DDCF-CF49-9351-90B6740D902A}"/>
                </a:ext>
              </a:extLst>
            </p:cNvPr>
            <p:cNvSpPr/>
            <p:nvPr/>
          </p:nvSpPr>
          <p:spPr>
            <a:xfrm>
              <a:off x="6668264" y="4023494"/>
              <a:ext cx="263900" cy="9100"/>
            </a:xfrm>
            <a:custGeom>
              <a:avLst/>
              <a:gdLst/>
              <a:ahLst/>
              <a:cxnLst/>
              <a:rect l="0" t="0" r="0" b="0"/>
              <a:pathLst>
                <a:path w="263900" h="9100" fill="none">
                  <a:moveTo>
                    <a:pt x="-131950" y="0"/>
                  </a:moveTo>
                  <a:lnTo>
                    <a:pt x="-104602" y="1622"/>
                  </a:lnTo>
                  <a:cubicBezTo>
                    <a:pt x="-89559" y="2515"/>
                    <a:pt x="-65120" y="3156"/>
                    <a:pt x="-50051" y="3054"/>
                  </a:cubicBezTo>
                  <a:lnTo>
                    <a:pt x="-50049" y="3054"/>
                  </a:lnTo>
                  <a:cubicBezTo>
                    <a:pt x="-34980" y="2952"/>
                    <a:pt x="-10521" y="2719"/>
                    <a:pt x="4548" y="2534"/>
                  </a:cubicBezTo>
                  <a:lnTo>
                    <a:pt x="5462" y="2523"/>
                  </a:lnTo>
                  <a:cubicBezTo>
                    <a:pt x="20531" y="2338"/>
                    <a:pt x="44990" y="2118"/>
                    <a:pt x="60060" y="2031"/>
                  </a:cubicBezTo>
                  <a:lnTo>
                    <a:pt x="69160" y="1979"/>
                  </a:lnTo>
                  <a:cubicBezTo>
                    <a:pt x="79207" y="1921"/>
                    <a:pt x="95506" y="1532"/>
                    <a:pt x="105544" y="1110"/>
                  </a:cubicBezTo>
                  <a:lnTo>
                    <a:pt x="131950" y="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5" name="MMConnector">
              <a:extLst>
                <a:ext uri="{FF2B5EF4-FFF2-40B4-BE49-F238E27FC236}">
                  <a16:creationId xmlns:a16="http://schemas.microsoft.com/office/drawing/2014/main" id="{5496F340-9D55-6049-807E-64C4DEA30D3A}"/>
                </a:ext>
              </a:extLst>
            </p:cNvPr>
            <p:cNvSpPr/>
            <p:nvPr/>
          </p:nvSpPr>
          <p:spPr>
            <a:xfrm>
              <a:off x="2473164" y="2795676"/>
              <a:ext cx="263900" cy="350805"/>
            </a:xfrm>
            <a:custGeom>
              <a:avLst/>
              <a:gdLst/>
              <a:ahLst/>
              <a:cxnLst/>
              <a:rect l="0" t="0" r="0" b="0"/>
              <a:pathLst>
                <a:path w="263900" h="350805" fill="none">
                  <a:moveTo>
                    <a:pt x="131950" y="175403"/>
                  </a:moveTo>
                  <a:lnTo>
                    <a:pt x="104602" y="173780"/>
                  </a:lnTo>
                  <a:cubicBezTo>
                    <a:pt x="89559" y="172888"/>
                    <a:pt x="65120" y="172247"/>
                    <a:pt x="50051" y="172349"/>
                  </a:cubicBezTo>
                  <a:lnTo>
                    <a:pt x="40950" y="172410"/>
                  </a:lnTo>
                  <a:cubicBezTo>
                    <a:pt x="30903" y="172478"/>
                    <a:pt x="14676" y="171396"/>
                    <a:pt x="4728" y="169994"/>
                  </a:cubicBezTo>
                  <a:lnTo>
                    <a:pt x="-3450" y="168842"/>
                  </a:lnTo>
                  <a:cubicBezTo>
                    <a:pt x="-13398" y="167440"/>
                    <a:pt x="-21519" y="158149"/>
                    <a:pt x="-21577" y="148103"/>
                  </a:cubicBezTo>
                  <a:lnTo>
                    <a:pt x="-21629" y="139002"/>
                  </a:lnTo>
                  <a:cubicBezTo>
                    <a:pt x="-21715" y="123933"/>
                    <a:pt x="-22230" y="99480"/>
                    <a:pt x="-22778" y="84421"/>
                  </a:cubicBezTo>
                  <a:lnTo>
                    <a:pt x="-22779" y="84384"/>
                  </a:lnTo>
                  <a:cubicBezTo>
                    <a:pt x="-23327" y="69325"/>
                    <a:pt x="-24416" y="44889"/>
                    <a:pt x="-25210" y="29840"/>
                  </a:cubicBezTo>
                  <a:lnTo>
                    <a:pt x="-25214" y="29765"/>
                  </a:lnTo>
                  <a:cubicBezTo>
                    <a:pt x="-26007" y="14716"/>
                    <a:pt x="-26766" y="-9727"/>
                    <a:pt x="-26907" y="-24796"/>
                  </a:cubicBezTo>
                  <a:lnTo>
                    <a:pt x="-26907" y="-24799"/>
                  </a:lnTo>
                  <a:cubicBezTo>
                    <a:pt x="-27048" y="-39868"/>
                    <a:pt x="-26503" y="-64310"/>
                    <a:pt x="-25691" y="-79358"/>
                  </a:cubicBezTo>
                  <a:lnTo>
                    <a:pt x="-25687" y="-79437"/>
                  </a:lnTo>
                  <a:cubicBezTo>
                    <a:pt x="-24874" y="-94485"/>
                    <a:pt x="-23666" y="-118916"/>
                    <a:pt x="-22989" y="-133970"/>
                  </a:cubicBezTo>
                  <a:lnTo>
                    <a:pt x="-22578" y="-143116"/>
                  </a:lnTo>
                  <a:cubicBezTo>
                    <a:pt x="-22127" y="-153152"/>
                    <a:pt x="-29454" y="-164001"/>
                    <a:pt x="-38932" y="-167332"/>
                  </a:cubicBezTo>
                  <a:lnTo>
                    <a:pt x="-51990" y="-171922"/>
                  </a:lnTo>
                  <a:cubicBezTo>
                    <a:pt x="-61468" y="-175253"/>
                    <a:pt x="-77310" y="-177723"/>
                    <a:pt x="-87353" y="-177435"/>
                  </a:cubicBezTo>
                  <a:lnTo>
                    <a:pt x="-131950" y="-17615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6" name="MMConnector">
              <a:extLst>
                <a:ext uri="{FF2B5EF4-FFF2-40B4-BE49-F238E27FC236}">
                  <a16:creationId xmlns:a16="http://schemas.microsoft.com/office/drawing/2014/main" id="{84CB1913-868D-6642-AE34-F3C7E1E9F067}"/>
                </a:ext>
              </a:extLst>
            </p:cNvPr>
            <p:cNvSpPr/>
            <p:nvPr/>
          </p:nvSpPr>
          <p:spPr>
            <a:xfrm>
              <a:off x="2473164" y="2912611"/>
              <a:ext cx="263900" cy="116935"/>
            </a:xfrm>
            <a:custGeom>
              <a:avLst/>
              <a:gdLst/>
              <a:ahLst/>
              <a:cxnLst/>
              <a:rect l="0" t="0" r="0" b="0"/>
              <a:pathLst>
                <a:path w="263900" h="116935" fill="none">
                  <a:moveTo>
                    <a:pt x="131950" y="58467"/>
                  </a:moveTo>
                  <a:lnTo>
                    <a:pt x="104602" y="56845"/>
                  </a:lnTo>
                  <a:cubicBezTo>
                    <a:pt x="89559" y="55953"/>
                    <a:pt x="65120" y="55312"/>
                    <a:pt x="50051" y="55414"/>
                  </a:cubicBezTo>
                  <a:lnTo>
                    <a:pt x="40950" y="55475"/>
                  </a:lnTo>
                  <a:cubicBezTo>
                    <a:pt x="30903" y="55543"/>
                    <a:pt x="14676" y="54461"/>
                    <a:pt x="4728" y="53059"/>
                  </a:cubicBezTo>
                  <a:lnTo>
                    <a:pt x="-3450" y="51907"/>
                  </a:lnTo>
                  <a:cubicBezTo>
                    <a:pt x="-13398" y="50505"/>
                    <a:pt x="-21519" y="41214"/>
                    <a:pt x="-21577" y="31168"/>
                  </a:cubicBezTo>
                  <a:lnTo>
                    <a:pt x="-21681" y="12967"/>
                  </a:lnTo>
                  <a:cubicBezTo>
                    <a:pt x="-21739" y="2921"/>
                    <a:pt x="-23435" y="-13217"/>
                    <a:pt x="-25468" y="-23056"/>
                  </a:cubicBezTo>
                  <a:lnTo>
                    <a:pt x="-29078" y="-40532"/>
                  </a:lnTo>
                  <a:cubicBezTo>
                    <a:pt x="-31110" y="-50370"/>
                    <a:pt x="-40902" y="-57926"/>
                    <a:pt x="-50935" y="-57397"/>
                  </a:cubicBezTo>
                  <a:lnTo>
                    <a:pt x="-69185" y="-56434"/>
                  </a:lnTo>
                  <a:cubicBezTo>
                    <a:pt x="-79218" y="-55905"/>
                    <a:pt x="-95495" y="-56022"/>
                    <a:pt x="-105519" y="-56694"/>
                  </a:cubicBezTo>
                  <a:lnTo>
                    <a:pt x="-131950" y="-5846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7" name="MMConnector">
              <a:extLst>
                <a:ext uri="{FF2B5EF4-FFF2-40B4-BE49-F238E27FC236}">
                  <a16:creationId xmlns:a16="http://schemas.microsoft.com/office/drawing/2014/main" id="{6282C3F0-A15F-C545-808E-311CDB4B90C5}"/>
                </a:ext>
              </a:extLst>
            </p:cNvPr>
            <p:cNvSpPr/>
            <p:nvPr/>
          </p:nvSpPr>
          <p:spPr>
            <a:xfrm>
              <a:off x="6668264" y="4140429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-116935"/>
                  </a:moveTo>
                  <a:lnTo>
                    <a:pt x="-104602" y="-115313"/>
                  </a:lnTo>
                  <a:cubicBezTo>
                    <a:pt x="-89559" y="-114420"/>
                    <a:pt x="-65120" y="-113779"/>
                    <a:pt x="-50051" y="-113881"/>
                  </a:cubicBezTo>
                  <a:lnTo>
                    <a:pt x="-40950" y="-113943"/>
                  </a:lnTo>
                  <a:cubicBezTo>
                    <a:pt x="-30903" y="-114011"/>
                    <a:pt x="-14676" y="-112928"/>
                    <a:pt x="-4728" y="-111527"/>
                  </a:cubicBezTo>
                  <a:lnTo>
                    <a:pt x="3450" y="-110374"/>
                  </a:lnTo>
                  <a:cubicBezTo>
                    <a:pt x="13398" y="-108973"/>
                    <a:pt x="21519" y="-99682"/>
                    <a:pt x="21577" y="-89635"/>
                  </a:cubicBezTo>
                  <a:lnTo>
                    <a:pt x="21629" y="-80535"/>
                  </a:lnTo>
                  <a:cubicBezTo>
                    <a:pt x="21715" y="-65465"/>
                    <a:pt x="22230" y="-41013"/>
                    <a:pt x="22778" y="-25953"/>
                  </a:cubicBezTo>
                  <a:lnTo>
                    <a:pt x="22779" y="-25917"/>
                  </a:lnTo>
                  <a:cubicBezTo>
                    <a:pt x="23327" y="-10857"/>
                    <a:pt x="24416" y="13578"/>
                    <a:pt x="25210" y="28627"/>
                  </a:cubicBezTo>
                  <a:lnTo>
                    <a:pt x="25214" y="28703"/>
                  </a:lnTo>
                  <a:cubicBezTo>
                    <a:pt x="26007" y="43752"/>
                    <a:pt x="26016" y="68179"/>
                    <a:pt x="25232" y="83228"/>
                  </a:cubicBezTo>
                  <a:lnTo>
                    <a:pt x="25079" y="86170"/>
                  </a:lnTo>
                  <a:cubicBezTo>
                    <a:pt x="24296" y="101219"/>
                    <a:pt x="35873" y="114092"/>
                    <a:pt x="50920" y="114904"/>
                  </a:cubicBezTo>
                  <a:lnTo>
                    <a:pt x="60086" y="115399"/>
                  </a:lnTo>
                  <a:cubicBezTo>
                    <a:pt x="70118" y="115940"/>
                    <a:pt x="86405" y="116752"/>
                    <a:pt x="96441" y="117211"/>
                  </a:cubicBezTo>
                  <a:lnTo>
                    <a:pt x="131950" y="118834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8" name="MMConnector">
              <a:extLst>
                <a:ext uri="{FF2B5EF4-FFF2-40B4-BE49-F238E27FC236}">
                  <a16:creationId xmlns:a16="http://schemas.microsoft.com/office/drawing/2014/main" id="{97C8C23A-159F-EF42-883C-7A4A037FC364}"/>
                </a:ext>
              </a:extLst>
            </p:cNvPr>
            <p:cNvSpPr/>
            <p:nvPr/>
          </p:nvSpPr>
          <p:spPr>
            <a:xfrm>
              <a:off x="5803764" y="1100119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-116935"/>
                  </a:moveTo>
                  <a:lnTo>
                    <a:pt x="-104602" y="-115313"/>
                  </a:lnTo>
                  <a:cubicBezTo>
                    <a:pt x="-89559" y="-114420"/>
                    <a:pt x="-65120" y="-113779"/>
                    <a:pt x="-50051" y="-113881"/>
                  </a:cubicBezTo>
                  <a:lnTo>
                    <a:pt x="-40950" y="-113943"/>
                  </a:lnTo>
                  <a:cubicBezTo>
                    <a:pt x="-30903" y="-114011"/>
                    <a:pt x="-14676" y="-112928"/>
                    <a:pt x="-4728" y="-111527"/>
                  </a:cubicBezTo>
                  <a:lnTo>
                    <a:pt x="3450" y="-110374"/>
                  </a:lnTo>
                  <a:cubicBezTo>
                    <a:pt x="13398" y="-108973"/>
                    <a:pt x="21519" y="-99682"/>
                    <a:pt x="21577" y="-89635"/>
                  </a:cubicBezTo>
                  <a:lnTo>
                    <a:pt x="21629" y="-80535"/>
                  </a:lnTo>
                  <a:cubicBezTo>
                    <a:pt x="21715" y="-65465"/>
                    <a:pt x="22230" y="-41013"/>
                    <a:pt x="22778" y="-25953"/>
                  </a:cubicBezTo>
                  <a:lnTo>
                    <a:pt x="22779" y="-25917"/>
                  </a:lnTo>
                  <a:cubicBezTo>
                    <a:pt x="23327" y="-10857"/>
                    <a:pt x="24416" y="13578"/>
                    <a:pt x="25210" y="28627"/>
                  </a:cubicBezTo>
                  <a:lnTo>
                    <a:pt x="25214" y="28703"/>
                  </a:lnTo>
                  <a:cubicBezTo>
                    <a:pt x="26007" y="43752"/>
                    <a:pt x="26016" y="68179"/>
                    <a:pt x="25232" y="83228"/>
                  </a:cubicBezTo>
                  <a:lnTo>
                    <a:pt x="25079" y="86170"/>
                  </a:lnTo>
                  <a:cubicBezTo>
                    <a:pt x="24296" y="101219"/>
                    <a:pt x="35873" y="114092"/>
                    <a:pt x="50920" y="114904"/>
                  </a:cubicBezTo>
                  <a:lnTo>
                    <a:pt x="60086" y="115399"/>
                  </a:lnTo>
                  <a:cubicBezTo>
                    <a:pt x="70118" y="115940"/>
                    <a:pt x="86405" y="116752"/>
                    <a:pt x="96441" y="117211"/>
                  </a:cubicBezTo>
                  <a:lnTo>
                    <a:pt x="131950" y="118834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99" name="MMConnector">
              <a:extLst>
                <a:ext uri="{FF2B5EF4-FFF2-40B4-BE49-F238E27FC236}">
                  <a16:creationId xmlns:a16="http://schemas.microsoft.com/office/drawing/2014/main" id="{E3DEAFFD-52FD-AC44-8FCF-C2A47F608CFC}"/>
                </a:ext>
              </a:extLst>
            </p:cNvPr>
            <p:cNvSpPr/>
            <p:nvPr/>
          </p:nvSpPr>
          <p:spPr>
            <a:xfrm>
              <a:off x="5803764" y="1217054"/>
              <a:ext cx="263900" cy="467740"/>
            </a:xfrm>
            <a:custGeom>
              <a:avLst/>
              <a:gdLst/>
              <a:ahLst/>
              <a:cxnLst/>
              <a:rect l="0" t="0" r="0" b="0"/>
              <a:pathLst>
                <a:path w="263900" h="467740" fill="none">
                  <a:moveTo>
                    <a:pt x="-131950" y="-233870"/>
                  </a:moveTo>
                  <a:lnTo>
                    <a:pt x="-104602" y="-232248"/>
                  </a:lnTo>
                  <a:cubicBezTo>
                    <a:pt x="-89559" y="-231355"/>
                    <a:pt x="-65120" y="-230714"/>
                    <a:pt x="-50051" y="-230816"/>
                  </a:cubicBezTo>
                  <a:lnTo>
                    <a:pt x="-40950" y="-230878"/>
                  </a:lnTo>
                  <a:cubicBezTo>
                    <a:pt x="-30903" y="-230946"/>
                    <a:pt x="-14676" y="-229863"/>
                    <a:pt x="-4728" y="-228462"/>
                  </a:cubicBezTo>
                  <a:lnTo>
                    <a:pt x="3450" y="-227309"/>
                  </a:lnTo>
                  <a:cubicBezTo>
                    <a:pt x="13398" y="-225908"/>
                    <a:pt x="21519" y="-216617"/>
                    <a:pt x="21577" y="-206570"/>
                  </a:cubicBezTo>
                  <a:lnTo>
                    <a:pt x="21629" y="-197470"/>
                  </a:lnTo>
                  <a:cubicBezTo>
                    <a:pt x="21715" y="-182400"/>
                    <a:pt x="22230" y="-157948"/>
                    <a:pt x="22778" y="-142888"/>
                  </a:cubicBezTo>
                  <a:lnTo>
                    <a:pt x="22779" y="-142852"/>
                  </a:lnTo>
                  <a:cubicBezTo>
                    <a:pt x="23327" y="-127792"/>
                    <a:pt x="24416" y="-103357"/>
                    <a:pt x="25210" y="-88308"/>
                  </a:cubicBezTo>
                  <a:lnTo>
                    <a:pt x="25214" y="-88232"/>
                  </a:lnTo>
                  <a:cubicBezTo>
                    <a:pt x="26007" y="-73183"/>
                    <a:pt x="26766" y="-48740"/>
                    <a:pt x="26907" y="-33671"/>
                  </a:cubicBezTo>
                  <a:lnTo>
                    <a:pt x="26907" y="-33669"/>
                  </a:lnTo>
                  <a:cubicBezTo>
                    <a:pt x="27048" y="-18600"/>
                    <a:pt x="26503" y="5843"/>
                    <a:pt x="25691" y="20890"/>
                  </a:cubicBezTo>
                  <a:lnTo>
                    <a:pt x="25687" y="20970"/>
                  </a:lnTo>
                  <a:cubicBezTo>
                    <a:pt x="24874" y="36017"/>
                    <a:pt x="23666" y="60448"/>
                    <a:pt x="22989" y="75502"/>
                  </a:cubicBezTo>
                  <a:lnTo>
                    <a:pt x="22987" y="75558"/>
                  </a:lnTo>
                  <a:cubicBezTo>
                    <a:pt x="22310" y="90612"/>
                    <a:pt x="21614" y="115060"/>
                    <a:pt x="21434" y="130128"/>
                  </a:cubicBezTo>
                  <a:lnTo>
                    <a:pt x="21433" y="130132"/>
                  </a:lnTo>
                  <a:cubicBezTo>
                    <a:pt x="21253" y="145200"/>
                    <a:pt x="21509" y="169654"/>
                    <a:pt x="22005" y="184715"/>
                  </a:cubicBezTo>
                  <a:lnTo>
                    <a:pt x="22306" y="193840"/>
                  </a:lnTo>
                  <a:cubicBezTo>
                    <a:pt x="22637" y="203881"/>
                    <a:pt x="30199" y="215676"/>
                    <a:pt x="39185" y="220167"/>
                  </a:cubicBezTo>
                  <a:lnTo>
                    <a:pt x="43781" y="222464"/>
                  </a:lnTo>
                  <a:cubicBezTo>
                    <a:pt x="52767" y="226956"/>
                    <a:pt x="68207" y="230277"/>
                    <a:pt x="78246" y="229877"/>
                  </a:cubicBezTo>
                  <a:lnTo>
                    <a:pt x="114660" y="228426"/>
                  </a:lnTo>
                  <a:cubicBezTo>
                    <a:pt x="114660" y="228426"/>
                    <a:pt x="114660" y="228426"/>
                    <a:pt x="114660" y="228426"/>
                  </a:cubicBezTo>
                  <a:lnTo>
                    <a:pt x="131950" y="23387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0" name="MMConnector">
              <a:extLst>
                <a:ext uri="{FF2B5EF4-FFF2-40B4-BE49-F238E27FC236}">
                  <a16:creationId xmlns:a16="http://schemas.microsoft.com/office/drawing/2014/main" id="{32D397ED-C7D9-AD44-AC79-EA8A456C2DCC}"/>
                </a:ext>
              </a:extLst>
            </p:cNvPr>
            <p:cNvSpPr/>
            <p:nvPr/>
          </p:nvSpPr>
          <p:spPr>
            <a:xfrm>
              <a:off x="6668264" y="4257363"/>
              <a:ext cx="263900" cy="467740"/>
            </a:xfrm>
            <a:custGeom>
              <a:avLst/>
              <a:gdLst/>
              <a:ahLst/>
              <a:cxnLst/>
              <a:rect l="0" t="0" r="0" b="0"/>
              <a:pathLst>
                <a:path w="263900" h="467740" fill="none">
                  <a:moveTo>
                    <a:pt x="-131950" y="-233870"/>
                  </a:moveTo>
                  <a:lnTo>
                    <a:pt x="-104602" y="-232248"/>
                  </a:lnTo>
                  <a:cubicBezTo>
                    <a:pt x="-89559" y="-231355"/>
                    <a:pt x="-65120" y="-230714"/>
                    <a:pt x="-50051" y="-230816"/>
                  </a:cubicBezTo>
                  <a:lnTo>
                    <a:pt x="-40950" y="-230878"/>
                  </a:lnTo>
                  <a:cubicBezTo>
                    <a:pt x="-30903" y="-230946"/>
                    <a:pt x="-14676" y="-229863"/>
                    <a:pt x="-4728" y="-228462"/>
                  </a:cubicBezTo>
                  <a:lnTo>
                    <a:pt x="3450" y="-227309"/>
                  </a:lnTo>
                  <a:cubicBezTo>
                    <a:pt x="13398" y="-225908"/>
                    <a:pt x="21519" y="-216617"/>
                    <a:pt x="21577" y="-206570"/>
                  </a:cubicBezTo>
                  <a:lnTo>
                    <a:pt x="21629" y="-197470"/>
                  </a:lnTo>
                  <a:cubicBezTo>
                    <a:pt x="21715" y="-182400"/>
                    <a:pt x="22230" y="-157948"/>
                    <a:pt x="22778" y="-142888"/>
                  </a:cubicBezTo>
                  <a:lnTo>
                    <a:pt x="22779" y="-142852"/>
                  </a:lnTo>
                  <a:cubicBezTo>
                    <a:pt x="23327" y="-127792"/>
                    <a:pt x="24416" y="-103357"/>
                    <a:pt x="25210" y="-88308"/>
                  </a:cubicBezTo>
                  <a:lnTo>
                    <a:pt x="25214" y="-88232"/>
                  </a:lnTo>
                  <a:cubicBezTo>
                    <a:pt x="26007" y="-73183"/>
                    <a:pt x="26766" y="-48740"/>
                    <a:pt x="26907" y="-33671"/>
                  </a:cubicBezTo>
                  <a:lnTo>
                    <a:pt x="26907" y="-33669"/>
                  </a:lnTo>
                  <a:cubicBezTo>
                    <a:pt x="27048" y="-18600"/>
                    <a:pt x="26503" y="5843"/>
                    <a:pt x="25691" y="20890"/>
                  </a:cubicBezTo>
                  <a:lnTo>
                    <a:pt x="25687" y="20970"/>
                  </a:lnTo>
                  <a:cubicBezTo>
                    <a:pt x="24874" y="36017"/>
                    <a:pt x="23666" y="60448"/>
                    <a:pt x="22989" y="75502"/>
                  </a:cubicBezTo>
                  <a:lnTo>
                    <a:pt x="22987" y="75558"/>
                  </a:lnTo>
                  <a:cubicBezTo>
                    <a:pt x="22310" y="90612"/>
                    <a:pt x="21614" y="115060"/>
                    <a:pt x="21434" y="130128"/>
                  </a:cubicBezTo>
                  <a:lnTo>
                    <a:pt x="21433" y="130132"/>
                  </a:lnTo>
                  <a:cubicBezTo>
                    <a:pt x="21253" y="145200"/>
                    <a:pt x="21509" y="169654"/>
                    <a:pt x="22005" y="184715"/>
                  </a:cubicBezTo>
                  <a:lnTo>
                    <a:pt x="22306" y="193840"/>
                  </a:lnTo>
                  <a:cubicBezTo>
                    <a:pt x="22637" y="203881"/>
                    <a:pt x="30199" y="215676"/>
                    <a:pt x="39185" y="220167"/>
                  </a:cubicBezTo>
                  <a:lnTo>
                    <a:pt x="43781" y="222464"/>
                  </a:lnTo>
                  <a:cubicBezTo>
                    <a:pt x="52767" y="226956"/>
                    <a:pt x="68207" y="230277"/>
                    <a:pt x="78246" y="229877"/>
                  </a:cubicBezTo>
                  <a:lnTo>
                    <a:pt x="114660" y="228426"/>
                  </a:lnTo>
                  <a:cubicBezTo>
                    <a:pt x="114660" y="228426"/>
                    <a:pt x="114660" y="228426"/>
                    <a:pt x="114660" y="228426"/>
                  </a:cubicBezTo>
                  <a:lnTo>
                    <a:pt x="131950" y="23387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1" name="MMConnector">
              <a:extLst>
                <a:ext uri="{FF2B5EF4-FFF2-40B4-BE49-F238E27FC236}">
                  <a16:creationId xmlns:a16="http://schemas.microsoft.com/office/drawing/2014/main" id="{11356C33-29F6-D849-AE7A-944AC13B1359}"/>
                </a:ext>
              </a:extLst>
            </p:cNvPr>
            <p:cNvSpPr/>
            <p:nvPr/>
          </p:nvSpPr>
          <p:spPr>
            <a:xfrm>
              <a:off x="2473164" y="3029546"/>
              <a:ext cx="263900" cy="116935"/>
            </a:xfrm>
            <a:custGeom>
              <a:avLst/>
              <a:gdLst/>
              <a:ahLst/>
              <a:cxnLst/>
              <a:rect l="0" t="0" r="0" b="0"/>
              <a:pathLst>
                <a:path w="263900" h="116935" fill="none">
                  <a:moveTo>
                    <a:pt x="131950" y="-58468"/>
                  </a:moveTo>
                  <a:lnTo>
                    <a:pt x="104602" y="-60090"/>
                  </a:lnTo>
                  <a:cubicBezTo>
                    <a:pt x="89559" y="-60982"/>
                    <a:pt x="65120" y="-61623"/>
                    <a:pt x="50051" y="-61521"/>
                  </a:cubicBezTo>
                  <a:lnTo>
                    <a:pt x="40950" y="-61460"/>
                  </a:lnTo>
                  <a:cubicBezTo>
                    <a:pt x="30903" y="-61392"/>
                    <a:pt x="14833" y="-59387"/>
                    <a:pt x="5078" y="-56984"/>
                  </a:cubicBezTo>
                  <a:lnTo>
                    <a:pt x="-8176" y="-53720"/>
                  </a:lnTo>
                  <a:cubicBezTo>
                    <a:pt x="-17931" y="-51317"/>
                    <a:pt x="-25801" y="-41214"/>
                    <a:pt x="-25743" y="-31168"/>
                  </a:cubicBezTo>
                  <a:lnTo>
                    <a:pt x="-25639" y="-12967"/>
                  </a:lnTo>
                  <a:cubicBezTo>
                    <a:pt x="-25581" y="-2921"/>
                    <a:pt x="-26629" y="13312"/>
                    <a:pt x="-27977" y="23268"/>
                  </a:cubicBezTo>
                  <a:lnTo>
                    <a:pt x="-30317" y="40544"/>
                  </a:lnTo>
                  <a:cubicBezTo>
                    <a:pt x="-31666" y="50500"/>
                    <a:pt x="-40902" y="59009"/>
                    <a:pt x="-50935" y="59538"/>
                  </a:cubicBezTo>
                  <a:lnTo>
                    <a:pt x="-69185" y="60501"/>
                  </a:lnTo>
                  <a:cubicBezTo>
                    <a:pt x="-79218" y="61030"/>
                    <a:pt x="-95495" y="60913"/>
                    <a:pt x="-105519" y="60241"/>
                  </a:cubicBezTo>
                  <a:lnTo>
                    <a:pt x="-131950" y="5846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2" name="MMConnector">
              <a:extLst>
                <a:ext uri="{FF2B5EF4-FFF2-40B4-BE49-F238E27FC236}">
                  <a16:creationId xmlns:a16="http://schemas.microsoft.com/office/drawing/2014/main" id="{BE25AF33-A8D8-6A46-AF3C-A861550289E0}"/>
                </a:ext>
              </a:extLst>
            </p:cNvPr>
            <p:cNvSpPr/>
            <p:nvPr/>
          </p:nvSpPr>
          <p:spPr>
            <a:xfrm>
              <a:off x="6668264" y="4374299"/>
              <a:ext cx="263900" cy="701610"/>
            </a:xfrm>
            <a:custGeom>
              <a:avLst/>
              <a:gdLst/>
              <a:ahLst/>
              <a:cxnLst/>
              <a:rect l="0" t="0" r="0" b="0"/>
              <a:pathLst>
                <a:path w="263900" h="701610" fill="none">
                  <a:moveTo>
                    <a:pt x="-131950" y="-350805"/>
                  </a:moveTo>
                  <a:lnTo>
                    <a:pt x="-104602" y="-349183"/>
                  </a:lnTo>
                  <a:cubicBezTo>
                    <a:pt x="-89559" y="-348290"/>
                    <a:pt x="-65120" y="-347649"/>
                    <a:pt x="-50051" y="-347751"/>
                  </a:cubicBezTo>
                  <a:lnTo>
                    <a:pt x="-40950" y="-347813"/>
                  </a:lnTo>
                  <a:cubicBezTo>
                    <a:pt x="-30903" y="-347881"/>
                    <a:pt x="-14676" y="-346798"/>
                    <a:pt x="-4728" y="-345397"/>
                  </a:cubicBezTo>
                  <a:lnTo>
                    <a:pt x="3450" y="-344244"/>
                  </a:lnTo>
                  <a:cubicBezTo>
                    <a:pt x="13398" y="-342843"/>
                    <a:pt x="21519" y="-333552"/>
                    <a:pt x="21577" y="-323505"/>
                  </a:cubicBezTo>
                  <a:lnTo>
                    <a:pt x="21629" y="-314405"/>
                  </a:lnTo>
                  <a:cubicBezTo>
                    <a:pt x="21715" y="-299335"/>
                    <a:pt x="22230" y="-274883"/>
                    <a:pt x="22778" y="-259823"/>
                  </a:cubicBezTo>
                  <a:lnTo>
                    <a:pt x="22779" y="-259787"/>
                  </a:lnTo>
                  <a:cubicBezTo>
                    <a:pt x="23327" y="-244727"/>
                    <a:pt x="24416" y="-220292"/>
                    <a:pt x="25210" y="-205243"/>
                  </a:cubicBezTo>
                  <a:lnTo>
                    <a:pt x="25214" y="-205167"/>
                  </a:lnTo>
                  <a:cubicBezTo>
                    <a:pt x="26007" y="-190118"/>
                    <a:pt x="26766" y="-165675"/>
                    <a:pt x="26907" y="-150606"/>
                  </a:cubicBezTo>
                  <a:lnTo>
                    <a:pt x="26907" y="-150604"/>
                  </a:lnTo>
                  <a:cubicBezTo>
                    <a:pt x="27048" y="-135535"/>
                    <a:pt x="26503" y="-111092"/>
                    <a:pt x="25691" y="-96045"/>
                  </a:cubicBezTo>
                  <a:lnTo>
                    <a:pt x="25687" y="-95965"/>
                  </a:lnTo>
                  <a:cubicBezTo>
                    <a:pt x="24874" y="-80918"/>
                    <a:pt x="23666" y="-56487"/>
                    <a:pt x="22989" y="-41433"/>
                  </a:cubicBezTo>
                  <a:lnTo>
                    <a:pt x="22987" y="-41377"/>
                  </a:lnTo>
                  <a:cubicBezTo>
                    <a:pt x="22310" y="-26323"/>
                    <a:pt x="21614" y="-1875"/>
                    <a:pt x="21434" y="13193"/>
                  </a:cubicBezTo>
                  <a:lnTo>
                    <a:pt x="21433" y="13197"/>
                  </a:lnTo>
                  <a:cubicBezTo>
                    <a:pt x="21253" y="28265"/>
                    <a:pt x="21509" y="52719"/>
                    <a:pt x="22005" y="67780"/>
                  </a:cubicBezTo>
                  <a:lnTo>
                    <a:pt x="22006" y="67810"/>
                  </a:lnTo>
                  <a:cubicBezTo>
                    <a:pt x="22503" y="82871"/>
                    <a:pt x="23804" y="107292"/>
                    <a:pt x="24912" y="122321"/>
                  </a:cubicBezTo>
                  <a:lnTo>
                    <a:pt x="24922" y="122469"/>
                  </a:lnTo>
                  <a:cubicBezTo>
                    <a:pt x="26030" y="137498"/>
                    <a:pt x="27415" y="161916"/>
                    <a:pt x="28015" y="176973"/>
                  </a:cubicBezTo>
                  <a:lnTo>
                    <a:pt x="28017" y="177017"/>
                  </a:lnTo>
                  <a:cubicBezTo>
                    <a:pt x="28617" y="192074"/>
                    <a:pt x="28877" y="216523"/>
                    <a:pt x="28598" y="231590"/>
                  </a:cubicBezTo>
                  <a:lnTo>
                    <a:pt x="28598" y="231600"/>
                  </a:lnTo>
                  <a:cubicBezTo>
                    <a:pt x="28319" y="246667"/>
                    <a:pt x="26962" y="271073"/>
                    <a:pt x="25569" y="286078"/>
                  </a:cubicBezTo>
                  <a:lnTo>
                    <a:pt x="24706" y="295373"/>
                  </a:lnTo>
                  <a:cubicBezTo>
                    <a:pt x="23777" y="305376"/>
                    <a:pt x="26293" y="320965"/>
                    <a:pt x="30320" y="330168"/>
                  </a:cubicBezTo>
                  <a:lnTo>
                    <a:pt x="34564" y="339866"/>
                  </a:lnTo>
                  <a:cubicBezTo>
                    <a:pt x="38591" y="349069"/>
                    <a:pt x="50013" y="356650"/>
                    <a:pt x="60058" y="356787"/>
                  </a:cubicBezTo>
                  <a:lnTo>
                    <a:pt x="87361" y="357158"/>
                  </a:lnTo>
                  <a:cubicBezTo>
                    <a:pt x="92384" y="357227"/>
                    <a:pt x="100471" y="356550"/>
                    <a:pt x="105412" y="355648"/>
                  </a:cubicBezTo>
                  <a:lnTo>
                    <a:pt x="131950" y="350805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3" name="MMConnector">
              <a:extLst>
                <a:ext uri="{FF2B5EF4-FFF2-40B4-BE49-F238E27FC236}">
                  <a16:creationId xmlns:a16="http://schemas.microsoft.com/office/drawing/2014/main" id="{0D23C061-33DD-4342-BA8E-4BFC0E950936}"/>
                </a:ext>
              </a:extLst>
            </p:cNvPr>
            <p:cNvSpPr/>
            <p:nvPr/>
          </p:nvSpPr>
          <p:spPr>
            <a:xfrm>
              <a:off x="2473164" y="3146481"/>
              <a:ext cx="263900" cy="350805"/>
            </a:xfrm>
            <a:custGeom>
              <a:avLst/>
              <a:gdLst/>
              <a:ahLst/>
              <a:cxnLst/>
              <a:rect l="0" t="0" r="0" b="0"/>
              <a:pathLst>
                <a:path w="263900" h="350805" fill="none">
                  <a:moveTo>
                    <a:pt x="131950" y="-175403"/>
                  </a:moveTo>
                  <a:lnTo>
                    <a:pt x="104602" y="-177025"/>
                  </a:lnTo>
                  <a:cubicBezTo>
                    <a:pt x="89559" y="-177917"/>
                    <a:pt x="65120" y="-178558"/>
                    <a:pt x="50051" y="-178456"/>
                  </a:cubicBezTo>
                  <a:lnTo>
                    <a:pt x="40950" y="-178395"/>
                  </a:lnTo>
                  <a:cubicBezTo>
                    <a:pt x="30903" y="-178327"/>
                    <a:pt x="14833" y="-176322"/>
                    <a:pt x="5078" y="-173919"/>
                  </a:cubicBezTo>
                  <a:lnTo>
                    <a:pt x="-8176" y="-170655"/>
                  </a:lnTo>
                  <a:cubicBezTo>
                    <a:pt x="-17931" y="-168252"/>
                    <a:pt x="-25801" y="-158149"/>
                    <a:pt x="-25743" y="-148103"/>
                  </a:cubicBezTo>
                  <a:lnTo>
                    <a:pt x="-25691" y="-139002"/>
                  </a:lnTo>
                  <a:cubicBezTo>
                    <a:pt x="-25605" y="-123933"/>
                    <a:pt x="-25090" y="-99480"/>
                    <a:pt x="-24542" y="-84421"/>
                  </a:cubicBezTo>
                  <a:lnTo>
                    <a:pt x="-24541" y="-84384"/>
                  </a:lnTo>
                  <a:cubicBezTo>
                    <a:pt x="-23993" y="-69325"/>
                    <a:pt x="-22904" y="-44889"/>
                    <a:pt x="-22110" y="-29840"/>
                  </a:cubicBezTo>
                  <a:lnTo>
                    <a:pt x="-22106" y="-29765"/>
                  </a:lnTo>
                  <a:cubicBezTo>
                    <a:pt x="-21313" y="-14716"/>
                    <a:pt x="-20554" y="9727"/>
                    <a:pt x="-20413" y="24796"/>
                  </a:cubicBezTo>
                  <a:lnTo>
                    <a:pt x="-20413" y="24799"/>
                  </a:lnTo>
                  <a:cubicBezTo>
                    <a:pt x="-20272" y="39868"/>
                    <a:pt x="-20817" y="64310"/>
                    <a:pt x="-21629" y="79358"/>
                  </a:cubicBezTo>
                  <a:lnTo>
                    <a:pt x="-21633" y="79437"/>
                  </a:lnTo>
                  <a:cubicBezTo>
                    <a:pt x="-22446" y="94485"/>
                    <a:pt x="-23654" y="118916"/>
                    <a:pt x="-24331" y="133970"/>
                  </a:cubicBezTo>
                  <a:lnTo>
                    <a:pt x="-24742" y="143116"/>
                  </a:lnTo>
                  <a:cubicBezTo>
                    <a:pt x="-25193" y="153152"/>
                    <a:pt x="-33440" y="163386"/>
                    <a:pt x="-43152" y="165958"/>
                  </a:cubicBezTo>
                  <a:lnTo>
                    <a:pt x="-51567" y="168188"/>
                  </a:lnTo>
                  <a:cubicBezTo>
                    <a:pt x="-61278" y="170760"/>
                    <a:pt x="-77310" y="173082"/>
                    <a:pt x="-87353" y="173370"/>
                  </a:cubicBezTo>
                  <a:lnTo>
                    <a:pt x="-131950" y="174648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4" name="MMConnector">
              <a:extLst>
                <a:ext uri="{FF2B5EF4-FFF2-40B4-BE49-F238E27FC236}">
                  <a16:creationId xmlns:a16="http://schemas.microsoft.com/office/drawing/2014/main" id="{EF995ADC-4D0D-CA4F-8F7B-3D251B764719}"/>
                </a:ext>
              </a:extLst>
            </p:cNvPr>
            <p:cNvSpPr/>
            <p:nvPr/>
          </p:nvSpPr>
          <p:spPr>
            <a:xfrm>
              <a:off x="3683464" y="2386404"/>
              <a:ext cx="263900" cy="701610"/>
            </a:xfrm>
            <a:custGeom>
              <a:avLst/>
              <a:gdLst/>
              <a:ahLst/>
              <a:cxnLst/>
              <a:rect l="0" t="0" r="0" b="0"/>
              <a:pathLst>
                <a:path w="263900" h="701610" fill="none">
                  <a:moveTo>
                    <a:pt x="131950" y="350805"/>
                  </a:moveTo>
                  <a:lnTo>
                    <a:pt x="104602" y="349183"/>
                  </a:lnTo>
                  <a:cubicBezTo>
                    <a:pt x="89559" y="348290"/>
                    <a:pt x="65120" y="347649"/>
                    <a:pt x="50051" y="347751"/>
                  </a:cubicBezTo>
                  <a:lnTo>
                    <a:pt x="40950" y="347813"/>
                  </a:lnTo>
                  <a:cubicBezTo>
                    <a:pt x="30903" y="347881"/>
                    <a:pt x="14676" y="346798"/>
                    <a:pt x="4728" y="345397"/>
                  </a:cubicBezTo>
                  <a:lnTo>
                    <a:pt x="-3450" y="344244"/>
                  </a:lnTo>
                  <a:cubicBezTo>
                    <a:pt x="-13398" y="342843"/>
                    <a:pt x="-21519" y="333552"/>
                    <a:pt x="-21577" y="323505"/>
                  </a:cubicBezTo>
                  <a:lnTo>
                    <a:pt x="-21629" y="314405"/>
                  </a:lnTo>
                  <a:cubicBezTo>
                    <a:pt x="-21715" y="299335"/>
                    <a:pt x="-22230" y="274883"/>
                    <a:pt x="-22778" y="259823"/>
                  </a:cubicBezTo>
                  <a:lnTo>
                    <a:pt x="-22779" y="259787"/>
                  </a:lnTo>
                  <a:cubicBezTo>
                    <a:pt x="-23327" y="244727"/>
                    <a:pt x="-24416" y="220292"/>
                    <a:pt x="-25210" y="205243"/>
                  </a:cubicBezTo>
                  <a:lnTo>
                    <a:pt x="-25214" y="205167"/>
                  </a:lnTo>
                  <a:cubicBezTo>
                    <a:pt x="-26007" y="190118"/>
                    <a:pt x="-26766" y="165675"/>
                    <a:pt x="-26907" y="150606"/>
                  </a:cubicBezTo>
                  <a:lnTo>
                    <a:pt x="-26907" y="150604"/>
                  </a:lnTo>
                  <a:cubicBezTo>
                    <a:pt x="-27048" y="135535"/>
                    <a:pt x="-26503" y="111092"/>
                    <a:pt x="-25691" y="96045"/>
                  </a:cubicBezTo>
                  <a:lnTo>
                    <a:pt x="-25687" y="95965"/>
                  </a:lnTo>
                  <a:cubicBezTo>
                    <a:pt x="-24874" y="80918"/>
                    <a:pt x="-23666" y="56487"/>
                    <a:pt x="-22989" y="41433"/>
                  </a:cubicBezTo>
                  <a:lnTo>
                    <a:pt x="-22987" y="41377"/>
                  </a:lnTo>
                  <a:cubicBezTo>
                    <a:pt x="-22310" y="26323"/>
                    <a:pt x="-21614" y="1875"/>
                    <a:pt x="-21434" y="-13193"/>
                  </a:cubicBezTo>
                  <a:lnTo>
                    <a:pt x="-21433" y="-13197"/>
                  </a:lnTo>
                  <a:cubicBezTo>
                    <a:pt x="-21253" y="-28265"/>
                    <a:pt x="-21509" y="-52719"/>
                    <a:pt x="-22005" y="-67780"/>
                  </a:cubicBezTo>
                  <a:lnTo>
                    <a:pt x="-22006" y="-67810"/>
                  </a:lnTo>
                  <a:cubicBezTo>
                    <a:pt x="-22503" y="-82871"/>
                    <a:pt x="-23804" y="-107292"/>
                    <a:pt x="-24912" y="-122321"/>
                  </a:cubicBezTo>
                  <a:lnTo>
                    <a:pt x="-24922" y="-122469"/>
                  </a:lnTo>
                  <a:cubicBezTo>
                    <a:pt x="-26030" y="-137498"/>
                    <a:pt x="-27415" y="-161916"/>
                    <a:pt x="-28015" y="-176973"/>
                  </a:cubicBezTo>
                  <a:lnTo>
                    <a:pt x="-28017" y="-177017"/>
                  </a:lnTo>
                  <a:cubicBezTo>
                    <a:pt x="-28617" y="-192074"/>
                    <a:pt x="-28877" y="-216523"/>
                    <a:pt x="-28598" y="-231590"/>
                  </a:cubicBezTo>
                  <a:lnTo>
                    <a:pt x="-28598" y="-231600"/>
                  </a:lnTo>
                  <a:cubicBezTo>
                    <a:pt x="-28319" y="-246667"/>
                    <a:pt x="-26962" y="-271073"/>
                    <a:pt x="-25569" y="-286078"/>
                  </a:cubicBezTo>
                  <a:lnTo>
                    <a:pt x="-24706" y="-295373"/>
                  </a:lnTo>
                  <a:cubicBezTo>
                    <a:pt x="-23777" y="-305376"/>
                    <a:pt x="-26293" y="-320965"/>
                    <a:pt x="-30320" y="-330168"/>
                  </a:cubicBezTo>
                  <a:lnTo>
                    <a:pt x="-34564" y="-339866"/>
                  </a:lnTo>
                  <a:cubicBezTo>
                    <a:pt x="-38591" y="-349069"/>
                    <a:pt x="-50013" y="-356650"/>
                    <a:pt x="-60058" y="-356787"/>
                  </a:cubicBezTo>
                  <a:lnTo>
                    <a:pt x="-87361" y="-357158"/>
                  </a:lnTo>
                  <a:cubicBezTo>
                    <a:pt x="-92384" y="-357227"/>
                    <a:pt x="-100471" y="-356550"/>
                    <a:pt x="-105412" y="-355648"/>
                  </a:cubicBezTo>
                  <a:lnTo>
                    <a:pt x="-131950" y="-350805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5" name="MMConnector">
              <a:extLst>
                <a:ext uri="{FF2B5EF4-FFF2-40B4-BE49-F238E27FC236}">
                  <a16:creationId xmlns:a16="http://schemas.microsoft.com/office/drawing/2014/main" id="{A1E5258D-05F1-6F40-AFD4-C6E1871C5F59}"/>
                </a:ext>
              </a:extLst>
            </p:cNvPr>
            <p:cNvSpPr/>
            <p:nvPr/>
          </p:nvSpPr>
          <p:spPr>
            <a:xfrm>
              <a:off x="2973664" y="1977131"/>
              <a:ext cx="263900" cy="116935"/>
            </a:xfrm>
            <a:custGeom>
              <a:avLst/>
              <a:gdLst/>
              <a:ahLst/>
              <a:cxnLst/>
              <a:rect l="0" t="0" r="0" b="0"/>
              <a:pathLst>
                <a:path w="263900" h="116935" fill="none">
                  <a:moveTo>
                    <a:pt x="131950" y="58467"/>
                  </a:moveTo>
                  <a:lnTo>
                    <a:pt x="104602" y="56845"/>
                  </a:lnTo>
                  <a:cubicBezTo>
                    <a:pt x="89559" y="55953"/>
                    <a:pt x="65120" y="55312"/>
                    <a:pt x="50051" y="55414"/>
                  </a:cubicBezTo>
                  <a:lnTo>
                    <a:pt x="40950" y="55475"/>
                  </a:lnTo>
                  <a:cubicBezTo>
                    <a:pt x="30903" y="55543"/>
                    <a:pt x="14676" y="54461"/>
                    <a:pt x="4728" y="53059"/>
                  </a:cubicBezTo>
                  <a:lnTo>
                    <a:pt x="-3450" y="51907"/>
                  </a:lnTo>
                  <a:cubicBezTo>
                    <a:pt x="-13398" y="50505"/>
                    <a:pt x="-21519" y="41214"/>
                    <a:pt x="-21577" y="31168"/>
                  </a:cubicBezTo>
                  <a:lnTo>
                    <a:pt x="-21681" y="12967"/>
                  </a:lnTo>
                  <a:cubicBezTo>
                    <a:pt x="-21739" y="2921"/>
                    <a:pt x="-23435" y="-13217"/>
                    <a:pt x="-25468" y="-23056"/>
                  </a:cubicBezTo>
                  <a:lnTo>
                    <a:pt x="-29078" y="-40532"/>
                  </a:lnTo>
                  <a:cubicBezTo>
                    <a:pt x="-31110" y="-50370"/>
                    <a:pt x="-40902" y="-57926"/>
                    <a:pt x="-50935" y="-57397"/>
                  </a:cubicBezTo>
                  <a:lnTo>
                    <a:pt x="-69185" y="-56434"/>
                  </a:lnTo>
                  <a:cubicBezTo>
                    <a:pt x="-79218" y="-55905"/>
                    <a:pt x="-95495" y="-56022"/>
                    <a:pt x="-105519" y="-56694"/>
                  </a:cubicBezTo>
                  <a:lnTo>
                    <a:pt x="-131950" y="-5846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6" name="MMConnector">
              <a:extLst>
                <a:ext uri="{FF2B5EF4-FFF2-40B4-BE49-F238E27FC236}">
                  <a16:creationId xmlns:a16="http://schemas.microsoft.com/office/drawing/2014/main" id="{877DC3AC-C11F-6C47-A776-28F2EB1425B6}"/>
                </a:ext>
              </a:extLst>
            </p:cNvPr>
            <p:cNvSpPr/>
            <p:nvPr/>
          </p:nvSpPr>
          <p:spPr>
            <a:xfrm>
              <a:off x="2973664" y="2094066"/>
              <a:ext cx="263900" cy="116935"/>
            </a:xfrm>
            <a:custGeom>
              <a:avLst/>
              <a:gdLst/>
              <a:ahLst/>
              <a:cxnLst/>
              <a:rect l="0" t="0" r="0" b="0"/>
              <a:pathLst>
                <a:path w="263900" h="116935" fill="none">
                  <a:moveTo>
                    <a:pt x="131950" y="-58468"/>
                  </a:moveTo>
                  <a:lnTo>
                    <a:pt x="104602" y="-60090"/>
                  </a:lnTo>
                  <a:cubicBezTo>
                    <a:pt x="89559" y="-60982"/>
                    <a:pt x="65120" y="-61623"/>
                    <a:pt x="50051" y="-61521"/>
                  </a:cubicBezTo>
                  <a:lnTo>
                    <a:pt x="40950" y="-61460"/>
                  </a:lnTo>
                  <a:cubicBezTo>
                    <a:pt x="30903" y="-61392"/>
                    <a:pt x="14833" y="-59387"/>
                    <a:pt x="5078" y="-56984"/>
                  </a:cubicBezTo>
                  <a:lnTo>
                    <a:pt x="-8176" y="-53720"/>
                  </a:lnTo>
                  <a:cubicBezTo>
                    <a:pt x="-17931" y="-51317"/>
                    <a:pt x="-25801" y="-41214"/>
                    <a:pt x="-25743" y="-31168"/>
                  </a:cubicBezTo>
                  <a:lnTo>
                    <a:pt x="-25639" y="-12967"/>
                  </a:lnTo>
                  <a:cubicBezTo>
                    <a:pt x="-25581" y="-2921"/>
                    <a:pt x="-26629" y="13312"/>
                    <a:pt x="-27977" y="23268"/>
                  </a:cubicBezTo>
                  <a:lnTo>
                    <a:pt x="-30317" y="40544"/>
                  </a:lnTo>
                  <a:cubicBezTo>
                    <a:pt x="-31666" y="50500"/>
                    <a:pt x="-40902" y="59009"/>
                    <a:pt x="-50935" y="59538"/>
                  </a:cubicBezTo>
                  <a:lnTo>
                    <a:pt x="-69185" y="60501"/>
                  </a:lnTo>
                  <a:cubicBezTo>
                    <a:pt x="-79218" y="61030"/>
                    <a:pt x="-95495" y="60913"/>
                    <a:pt x="-105519" y="60241"/>
                  </a:cubicBezTo>
                  <a:lnTo>
                    <a:pt x="-131950" y="5846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7" name="MMConnector">
              <a:extLst>
                <a:ext uri="{FF2B5EF4-FFF2-40B4-BE49-F238E27FC236}">
                  <a16:creationId xmlns:a16="http://schemas.microsoft.com/office/drawing/2014/main" id="{A5E38E73-D2D6-3446-9137-883259BFCB90}"/>
                </a:ext>
              </a:extLst>
            </p:cNvPr>
            <p:cNvSpPr/>
            <p:nvPr/>
          </p:nvSpPr>
          <p:spPr>
            <a:xfrm>
              <a:off x="5803764" y="2094066"/>
              <a:ext cx="263900" cy="350805"/>
            </a:xfrm>
            <a:custGeom>
              <a:avLst/>
              <a:gdLst/>
              <a:ahLst/>
              <a:cxnLst/>
              <a:rect l="0" t="0" r="0" b="0"/>
              <a:pathLst>
                <a:path w="263900" h="350805" fill="none">
                  <a:moveTo>
                    <a:pt x="-131950" y="175402"/>
                  </a:moveTo>
                  <a:lnTo>
                    <a:pt x="-104602" y="177025"/>
                  </a:lnTo>
                  <a:cubicBezTo>
                    <a:pt x="-89559" y="177917"/>
                    <a:pt x="-65120" y="178558"/>
                    <a:pt x="-50051" y="178456"/>
                  </a:cubicBezTo>
                  <a:lnTo>
                    <a:pt x="-40950" y="178395"/>
                  </a:lnTo>
                  <a:cubicBezTo>
                    <a:pt x="-30903" y="178327"/>
                    <a:pt x="-14833" y="176322"/>
                    <a:pt x="-5078" y="173919"/>
                  </a:cubicBezTo>
                  <a:lnTo>
                    <a:pt x="8176" y="170655"/>
                  </a:lnTo>
                  <a:cubicBezTo>
                    <a:pt x="17931" y="168252"/>
                    <a:pt x="25801" y="158149"/>
                    <a:pt x="25743" y="148103"/>
                  </a:cubicBezTo>
                  <a:lnTo>
                    <a:pt x="25691" y="139002"/>
                  </a:lnTo>
                  <a:cubicBezTo>
                    <a:pt x="25605" y="123933"/>
                    <a:pt x="25090" y="99480"/>
                    <a:pt x="24542" y="84421"/>
                  </a:cubicBezTo>
                  <a:lnTo>
                    <a:pt x="24541" y="84384"/>
                  </a:lnTo>
                  <a:cubicBezTo>
                    <a:pt x="23993" y="69325"/>
                    <a:pt x="22904" y="44889"/>
                    <a:pt x="22110" y="29840"/>
                  </a:cubicBezTo>
                  <a:lnTo>
                    <a:pt x="22106" y="29765"/>
                  </a:lnTo>
                  <a:cubicBezTo>
                    <a:pt x="21313" y="14716"/>
                    <a:pt x="20554" y="-9727"/>
                    <a:pt x="20413" y="-24796"/>
                  </a:cubicBezTo>
                  <a:lnTo>
                    <a:pt x="20413" y="-24799"/>
                  </a:lnTo>
                  <a:cubicBezTo>
                    <a:pt x="20272" y="-39868"/>
                    <a:pt x="20817" y="-64310"/>
                    <a:pt x="21629" y="-79358"/>
                  </a:cubicBezTo>
                  <a:lnTo>
                    <a:pt x="21633" y="-79437"/>
                  </a:lnTo>
                  <a:cubicBezTo>
                    <a:pt x="22446" y="-94485"/>
                    <a:pt x="23654" y="-118916"/>
                    <a:pt x="24331" y="-133970"/>
                  </a:cubicBezTo>
                  <a:lnTo>
                    <a:pt x="24742" y="-143116"/>
                  </a:lnTo>
                  <a:cubicBezTo>
                    <a:pt x="25193" y="-153152"/>
                    <a:pt x="33440" y="-163386"/>
                    <a:pt x="43152" y="-165958"/>
                  </a:cubicBezTo>
                  <a:lnTo>
                    <a:pt x="51567" y="-168188"/>
                  </a:lnTo>
                  <a:cubicBezTo>
                    <a:pt x="61278" y="-170760"/>
                    <a:pt x="77310" y="-173082"/>
                    <a:pt x="87353" y="-173370"/>
                  </a:cubicBezTo>
                  <a:lnTo>
                    <a:pt x="131950" y="-174648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8" name="MMConnector">
              <a:extLst>
                <a:ext uri="{FF2B5EF4-FFF2-40B4-BE49-F238E27FC236}">
                  <a16:creationId xmlns:a16="http://schemas.microsoft.com/office/drawing/2014/main" id="{2E4A5C14-566D-F24B-B66D-DBDEA78A916A}"/>
                </a:ext>
              </a:extLst>
            </p:cNvPr>
            <p:cNvSpPr/>
            <p:nvPr/>
          </p:nvSpPr>
          <p:spPr>
            <a:xfrm>
              <a:off x="6513564" y="1801729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116935"/>
                  </a:moveTo>
                  <a:lnTo>
                    <a:pt x="-104602" y="118557"/>
                  </a:lnTo>
                  <a:cubicBezTo>
                    <a:pt x="-89559" y="119450"/>
                    <a:pt x="-65120" y="120091"/>
                    <a:pt x="-50051" y="119989"/>
                  </a:cubicBezTo>
                  <a:lnTo>
                    <a:pt x="-40950" y="119927"/>
                  </a:lnTo>
                  <a:cubicBezTo>
                    <a:pt x="-30903" y="119859"/>
                    <a:pt x="-14833" y="117854"/>
                    <a:pt x="-5078" y="115452"/>
                  </a:cubicBezTo>
                  <a:lnTo>
                    <a:pt x="8176" y="112187"/>
                  </a:lnTo>
                  <a:cubicBezTo>
                    <a:pt x="17931" y="109785"/>
                    <a:pt x="25801" y="99682"/>
                    <a:pt x="25743" y="89635"/>
                  </a:cubicBezTo>
                  <a:lnTo>
                    <a:pt x="25691" y="80535"/>
                  </a:lnTo>
                  <a:cubicBezTo>
                    <a:pt x="25605" y="65465"/>
                    <a:pt x="25090" y="41013"/>
                    <a:pt x="24542" y="25953"/>
                  </a:cubicBezTo>
                  <a:lnTo>
                    <a:pt x="24541" y="25917"/>
                  </a:lnTo>
                  <a:cubicBezTo>
                    <a:pt x="23993" y="10857"/>
                    <a:pt x="22904" y="-13578"/>
                    <a:pt x="22110" y="-28627"/>
                  </a:cubicBezTo>
                  <a:lnTo>
                    <a:pt x="22106" y="-28703"/>
                  </a:lnTo>
                  <a:cubicBezTo>
                    <a:pt x="21313" y="-43752"/>
                    <a:pt x="21235" y="-68182"/>
                    <a:pt x="21934" y="-83236"/>
                  </a:cubicBezTo>
                  <a:lnTo>
                    <a:pt x="22395" y="-93167"/>
                  </a:lnTo>
                  <a:cubicBezTo>
                    <a:pt x="23093" y="-108220"/>
                    <a:pt x="35873" y="-119778"/>
                    <a:pt x="50920" y="-118966"/>
                  </a:cubicBezTo>
                  <a:lnTo>
                    <a:pt x="60086" y="-118471"/>
                  </a:lnTo>
                  <a:cubicBezTo>
                    <a:pt x="70118" y="-117930"/>
                    <a:pt x="86405" y="-117118"/>
                    <a:pt x="96441" y="-116659"/>
                  </a:cubicBezTo>
                  <a:lnTo>
                    <a:pt x="131950" y="-115036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09" name="MMConnector">
              <a:extLst>
                <a:ext uri="{FF2B5EF4-FFF2-40B4-BE49-F238E27FC236}">
                  <a16:creationId xmlns:a16="http://schemas.microsoft.com/office/drawing/2014/main" id="{24777F29-3723-0B4B-962F-73FF24BA20DA}"/>
                </a:ext>
              </a:extLst>
            </p:cNvPr>
            <p:cNvSpPr/>
            <p:nvPr/>
          </p:nvSpPr>
          <p:spPr>
            <a:xfrm>
              <a:off x="6513564" y="1918663"/>
              <a:ext cx="263900" cy="9100"/>
            </a:xfrm>
            <a:custGeom>
              <a:avLst/>
              <a:gdLst/>
              <a:ahLst/>
              <a:cxnLst/>
              <a:rect l="0" t="0" r="0" b="0"/>
              <a:pathLst>
                <a:path w="263900" h="9100" fill="none">
                  <a:moveTo>
                    <a:pt x="-131950" y="0"/>
                  </a:moveTo>
                  <a:lnTo>
                    <a:pt x="-104602" y="1622"/>
                  </a:lnTo>
                  <a:cubicBezTo>
                    <a:pt x="-89559" y="2515"/>
                    <a:pt x="-65120" y="3156"/>
                    <a:pt x="-50051" y="3054"/>
                  </a:cubicBezTo>
                  <a:lnTo>
                    <a:pt x="-50049" y="3054"/>
                  </a:lnTo>
                  <a:cubicBezTo>
                    <a:pt x="-34980" y="2952"/>
                    <a:pt x="-10521" y="2719"/>
                    <a:pt x="4548" y="2534"/>
                  </a:cubicBezTo>
                  <a:lnTo>
                    <a:pt x="5462" y="2523"/>
                  </a:lnTo>
                  <a:cubicBezTo>
                    <a:pt x="20531" y="2338"/>
                    <a:pt x="44990" y="2118"/>
                    <a:pt x="60060" y="2031"/>
                  </a:cubicBezTo>
                  <a:lnTo>
                    <a:pt x="69160" y="1979"/>
                  </a:lnTo>
                  <a:cubicBezTo>
                    <a:pt x="79207" y="1921"/>
                    <a:pt x="95506" y="1532"/>
                    <a:pt x="105544" y="1110"/>
                  </a:cubicBezTo>
                  <a:lnTo>
                    <a:pt x="131950" y="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0" name="MMConnector">
              <a:extLst>
                <a:ext uri="{FF2B5EF4-FFF2-40B4-BE49-F238E27FC236}">
                  <a16:creationId xmlns:a16="http://schemas.microsoft.com/office/drawing/2014/main" id="{B530DC5F-851F-FF45-8075-F7CEB6251A4C}"/>
                </a:ext>
              </a:extLst>
            </p:cNvPr>
            <p:cNvSpPr/>
            <p:nvPr/>
          </p:nvSpPr>
          <p:spPr>
            <a:xfrm>
              <a:off x="6513564" y="2035598"/>
              <a:ext cx="263900" cy="233870"/>
            </a:xfrm>
            <a:custGeom>
              <a:avLst/>
              <a:gdLst/>
              <a:ahLst/>
              <a:cxnLst/>
              <a:rect l="0" t="0" r="0" b="0"/>
              <a:pathLst>
                <a:path w="263900" h="233870" fill="none">
                  <a:moveTo>
                    <a:pt x="-131950" y="-116935"/>
                  </a:moveTo>
                  <a:lnTo>
                    <a:pt x="-104602" y="-115313"/>
                  </a:lnTo>
                  <a:cubicBezTo>
                    <a:pt x="-89559" y="-114420"/>
                    <a:pt x="-65120" y="-113779"/>
                    <a:pt x="-50051" y="-113881"/>
                  </a:cubicBezTo>
                  <a:lnTo>
                    <a:pt x="-40950" y="-113943"/>
                  </a:lnTo>
                  <a:cubicBezTo>
                    <a:pt x="-30903" y="-114011"/>
                    <a:pt x="-14676" y="-112928"/>
                    <a:pt x="-4728" y="-111527"/>
                  </a:cubicBezTo>
                  <a:lnTo>
                    <a:pt x="3450" y="-110374"/>
                  </a:lnTo>
                  <a:cubicBezTo>
                    <a:pt x="13398" y="-108973"/>
                    <a:pt x="21519" y="-99682"/>
                    <a:pt x="21577" y="-89635"/>
                  </a:cubicBezTo>
                  <a:lnTo>
                    <a:pt x="21629" y="-80535"/>
                  </a:lnTo>
                  <a:cubicBezTo>
                    <a:pt x="21715" y="-65465"/>
                    <a:pt x="22230" y="-41013"/>
                    <a:pt x="22778" y="-25953"/>
                  </a:cubicBezTo>
                  <a:lnTo>
                    <a:pt x="22779" y="-25917"/>
                  </a:lnTo>
                  <a:cubicBezTo>
                    <a:pt x="23327" y="-10857"/>
                    <a:pt x="24416" y="13578"/>
                    <a:pt x="25210" y="28627"/>
                  </a:cubicBezTo>
                  <a:lnTo>
                    <a:pt x="25214" y="28703"/>
                  </a:lnTo>
                  <a:cubicBezTo>
                    <a:pt x="26007" y="43752"/>
                    <a:pt x="26016" y="68179"/>
                    <a:pt x="25232" y="83228"/>
                  </a:cubicBezTo>
                  <a:lnTo>
                    <a:pt x="25079" y="86170"/>
                  </a:lnTo>
                  <a:cubicBezTo>
                    <a:pt x="24296" y="101219"/>
                    <a:pt x="35873" y="114092"/>
                    <a:pt x="50920" y="114904"/>
                  </a:cubicBezTo>
                  <a:lnTo>
                    <a:pt x="60086" y="115399"/>
                  </a:lnTo>
                  <a:cubicBezTo>
                    <a:pt x="70118" y="115940"/>
                    <a:pt x="86405" y="116752"/>
                    <a:pt x="96441" y="117211"/>
                  </a:cubicBezTo>
                  <a:lnTo>
                    <a:pt x="131950" y="118834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1" name="MMConnector">
              <a:extLst>
                <a:ext uri="{FF2B5EF4-FFF2-40B4-BE49-F238E27FC236}">
                  <a16:creationId xmlns:a16="http://schemas.microsoft.com/office/drawing/2014/main" id="{18375950-C766-4F49-B345-540AB0B637DC}"/>
                </a:ext>
              </a:extLst>
            </p:cNvPr>
            <p:cNvSpPr/>
            <p:nvPr/>
          </p:nvSpPr>
          <p:spPr>
            <a:xfrm>
              <a:off x="5803764" y="2327936"/>
              <a:ext cx="263900" cy="116935"/>
            </a:xfrm>
            <a:custGeom>
              <a:avLst/>
              <a:gdLst/>
              <a:ahLst/>
              <a:cxnLst/>
              <a:rect l="0" t="0" r="0" b="0"/>
              <a:pathLst>
                <a:path w="263900" h="116935" fill="none">
                  <a:moveTo>
                    <a:pt x="-131950" y="-58467"/>
                  </a:moveTo>
                  <a:lnTo>
                    <a:pt x="-104602" y="-56845"/>
                  </a:lnTo>
                  <a:cubicBezTo>
                    <a:pt x="-89559" y="-55953"/>
                    <a:pt x="-65120" y="-55312"/>
                    <a:pt x="-50051" y="-55414"/>
                  </a:cubicBezTo>
                  <a:lnTo>
                    <a:pt x="-40950" y="-55475"/>
                  </a:lnTo>
                  <a:cubicBezTo>
                    <a:pt x="-30903" y="-55543"/>
                    <a:pt x="-14676" y="-54461"/>
                    <a:pt x="-4728" y="-53059"/>
                  </a:cubicBezTo>
                  <a:lnTo>
                    <a:pt x="3450" y="-51907"/>
                  </a:lnTo>
                  <a:cubicBezTo>
                    <a:pt x="13398" y="-50505"/>
                    <a:pt x="21519" y="-41214"/>
                    <a:pt x="21577" y="-31168"/>
                  </a:cubicBezTo>
                  <a:lnTo>
                    <a:pt x="21681" y="-12967"/>
                  </a:lnTo>
                  <a:cubicBezTo>
                    <a:pt x="21739" y="-2921"/>
                    <a:pt x="23435" y="13217"/>
                    <a:pt x="25468" y="23056"/>
                  </a:cubicBezTo>
                  <a:lnTo>
                    <a:pt x="29078" y="40532"/>
                  </a:lnTo>
                  <a:cubicBezTo>
                    <a:pt x="31110" y="50370"/>
                    <a:pt x="40902" y="57926"/>
                    <a:pt x="50935" y="57397"/>
                  </a:cubicBezTo>
                  <a:lnTo>
                    <a:pt x="69185" y="56434"/>
                  </a:lnTo>
                  <a:cubicBezTo>
                    <a:pt x="79218" y="55905"/>
                    <a:pt x="95495" y="56022"/>
                    <a:pt x="105519" y="56694"/>
                  </a:cubicBezTo>
                  <a:lnTo>
                    <a:pt x="131950" y="5846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2" name="MMConnector">
              <a:extLst>
                <a:ext uri="{FF2B5EF4-FFF2-40B4-BE49-F238E27FC236}">
                  <a16:creationId xmlns:a16="http://schemas.microsoft.com/office/drawing/2014/main" id="{59A6EAB5-98FD-9F41-92DE-E85B536B3E84}"/>
                </a:ext>
              </a:extLst>
            </p:cNvPr>
            <p:cNvSpPr/>
            <p:nvPr/>
          </p:nvSpPr>
          <p:spPr>
            <a:xfrm>
              <a:off x="5257764" y="2503338"/>
              <a:ext cx="263900" cy="467740"/>
            </a:xfrm>
            <a:custGeom>
              <a:avLst/>
              <a:gdLst/>
              <a:ahLst/>
              <a:cxnLst/>
              <a:rect l="0" t="0" r="0" b="0"/>
              <a:pathLst>
                <a:path w="263900" h="467740" fill="none">
                  <a:moveTo>
                    <a:pt x="-131950" y="233870"/>
                  </a:moveTo>
                  <a:lnTo>
                    <a:pt x="-104602" y="235492"/>
                  </a:lnTo>
                  <a:cubicBezTo>
                    <a:pt x="-89559" y="236385"/>
                    <a:pt x="-65120" y="237026"/>
                    <a:pt x="-50051" y="236924"/>
                  </a:cubicBezTo>
                  <a:lnTo>
                    <a:pt x="-40950" y="236862"/>
                  </a:lnTo>
                  <a:cubicBezTo>
                    <a:pt x="-30903" y="236794"/>
                    <a:pt x="-14833" y="234789"/>
                    <a:pt x="-5078" y="232387"/>
                  </a:cubicBezTo>
                  <a:lnTo>
                    <a:pt x="8176" y="229122"/>
                  </a:lnTo>
                  <a:cubicBezTo>
                    <a:pt x="17931" y="226720"/>
                    <a:pt x="25801" y="216617"/>
                    <a:pt x="25743" y="206570"/>
                  </a:cubicBezTo>
                  <a:lnTo>
                    <a:pt x="25691" y="197470"/>
                  </a:lnTo>
                  <a:cubicBezTo>
                    <a:pt x="25605" y="182400"/>
                    <a:pt x="25090" y="157948"/>
                    <a:pt x="24542" y="142888"/>
                  </a:cubicBezTo>
                  <a:lnTo>
                    <a:pt x="24541" y="142852"/>
                  </a:lnTo>
                  <a:cubicBezTo>
                    <a:pt x="23993" y="127792"/>
                    <a:pt x="22904" y="103357"/>
                    <a:pt x="22110" y="88308"/>
                  </a:cubicBezTo>
                  <a:lnTo>
                    <a:pt x="22106" y="88232"/>
                  </a:lnTo>
                  <a:cubicBezTo>
                    <a:pt x="21313" y="73183"/>
                    <a:pt x="20554" y="48740"/>
                    <a:pt x="20413" y="33671"/>
                  </a:cubicBezTo>
                  <a:lnTo>
                    <a:pt x="20413" y="33669"/>
                  </a:lnTo>
                  <a:cubicBezTo>
                    <a:pt x="20272" y="18600"/>
                    <a:pt x="20817" y="-5843"/>
                    <a:pt x="21629" y="-20890"/>
                  </a:cubicBezTo>
                  <a:lnTo>
                    <a:pt x="21633" y="-20970"/>
                  </a:lnTo>
                  <a:cubicBezTo>
                    <a:pt x="22446" y="-36017"/>
                    <a:pt x="23654" y="-60448"/>
                    <a:pt x="24331" y="-75502"/>
                  </a:cubicBezTo>
                  <a:lnTo>
                    <a:pt x="24333" y="-75558"/>
                  </a:lnTo>
                  <a:cubicBezTo>
                    <a:pt x="25010" y="-90612"/>
                    <a:pt x="25706" y="-115060"/>
                    <a:pt x="25886" y="-130128"/>
                  </a:cubicBezTo>
                  <a:lnTo>
                    <a:pt x="25887" y="-130132"/>
                  </a:lnTo>
                  <a:cubicBezTo>
                    <a:pt x="26067" y="-145200"/>
                    <a:pt x="25811" y="-169654"/>
                    <a:pt x="25315" y="-184715"/>
                  </a:cubicBezTo>
                  <a:lnTo>
                    <a:pt x="25014" y="-193840"/>
                  </a:lnTo>
                  <a:cubicBezTo>
                    <a:pt x="24683" y="-203881"/>
                    <a:pt x="31080" y="-216725"/>
                    <a:pt x="39293" y="-222511"/>
                  </a:cubicBezTo>
                  <a:lnTo>
                    <a:pt x="45181" y="-226657"/>
                  </a:lnTo>
                  <a:cubicBezTo>
                    <a:pt x="53394" y="-232443"/>
                    <a:pt x="68207" y="-237463"/>
                    <a:pt x="78246" y="-237863"/>
                  </a:cubicBezTo>
                  <a:lnTo>
                    <a:pt x="114660" y="-239314"/>
                  </a:lnTo>
                  <a:cubicBezTo>
                    <a:pt x="114660" y="-239314"/>
                    <a:pt x="114660" y="-239314"/>
                    <a:pt x="114660" y="-239314"/>
                  </a:cubicBezTo>
                  <a:lnTo>
                    <a:pt x="131950" y="-23387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3" name="MMConnector">
              <a:extLst>
                <a:ext uri="{FF2B5EF4-FFF2-40B4-BE49-F238E27FC236}">
                  <a16:creationId xmlns:a16="http://schemas.microsoft.com/office/drawing/2014/main" id="{F2D73DD6-61FD-8C43-9634-91DEC8B6F61D}"/>
                </a:ext>
              </a:extLst>
            </p:cNvPr>
            <p:cNvSpPr/>
            <p:nvPr/>
          </p:nvSpPr>
          <p:spPr>
            <a:xfrm>
              <a:off x="5803764" y="2444871"/>
              <a:ext cx="263900" cy="350805"/>
            </a:xfrm>
            <a:custGeom>
              <a:avLst/>
              <a:gdLst/>
              <a:ahLst/>
              <a:cxnLst/>
              <a:rect l="0" t="0" r="0" b="0"/>
              <a:pathLst>
                <a:path w="263900" h="350805" fill="none">
                  <a:moveTo>
                    <a:pt x="-131950" y="-175402"/>
                  </a:moveTo>
                  <a:lnTo>
                    <a:pt x="-104602" y="-173780"/>
                  </a:lnTo>
                  <a:cubicBezTo>
                    <a:pt x="-89559" y="-172888"/>
                    <a:pt x="-65120" y="-172247"/>
                    <a:pt x="-50051" y="-172349"/>
                  </a:cubicBezTo>
                  <a:lnTo>
                    <a:pt x="-40950" y="-172410"/>
                  </a:lnTo>
                  <a:cubicBezTo>
                    <a:pt x="-30903" y="-172478"/>
                    <a:pt x="-14676" y="-171396"/>
                    <a:pt x="-4728" y="-169994"/>
                  </a:cubicBezTo>
                  <a:lnTo>
                    <a:pt x="3450" y="-168842"/>
                  </a:lnTo>
                  <a:cubicBezTo>
                    <a:pt x="13398" y="-167440"/>
                    <a:pt x="21519" y="-158149"/>
                    <a:pt x="21577" y="-148103"/>
                  </a:cubicBezTo>
                  <a:lnTo>
                    <a:pt x="21629" y="-139002"/>
                  </a:lnTo>
                  <a:cubicBezTo>
                    <a:pt x="21715" y="-123933"/>
                    <a:pt x="22230" y="-99480"/>
                    <a:pt x="22778" y="-84421"/>
                  </a:cubicBezTo>
                  <a:lnTo>
                    <a:pt x="22779" y="-84384"/>
                  </a:lnTo>
                  <a:cubicBezTo>
                    <a:pt x="23327" y="-69325"/>
                    <a:pt x="24416" y="-44889"/>
                    <a:pt x="25210" y="-29840"/>
                  </a:cubicBezTo>
                  <a:lnTo>
                    <a:pt x="25214" y="-29765"/>
                  </a:lnTo>
                  <a:cubicBezTo>
                    <a:pt x="26007" y="-14716"/>
                    <a:pt x="26766" y="9727"/>
                    <a:pt x="26907" y="24796"/>
                  </a:cubicBezTo>
                  <a:lnTo>
                    <a:pt x="26907" y="24799"/>
                  </a:lnTo>
                  <a:cubicBezTo>
                    <a:pt x="27048" y="39868"/>
                    <a:pt x="26503" y="64310"/>
                    <a:pt x="25691" y="79358"/>
                  </a:cubicBezTo>
                  <a:lnTo>
                    <a:pt x="25687" y="79437"/>
                  </a:lnTo>
                  <a:cubicBezTo>
                    <a:pt x="24874" y="94485"/>
                    <a:pt x="23666" y="118916"/>
                    <a:pt x="22989" y="133970"/>
                  </a:cubicBezTo>
                  <a:lnTo>
                    <a:pt x="22578" y="143116"/>
                  </a:lnTo>
                  <a:cubicBezTo>
                    <a:pt x="22127" y="153152"/>
                    <a:pt x="29454" y="164001"/>
                    <a:pt x="38932" y="167332"/>
                  </a:cubicBezTo>
                  <a:lnTo>
                    <a:pt x="51990" y="171922"/>
                  </a:lnTo>
                  <a:cubicBezTo>
                    <a:pt x="61468" y="175253"/>
                    <a:pt x="77310" y="177723"/>
                    <a:pt x="87353" y="177435"/>
                  </a:cubicBezTo>
                  <a:lnTo>
                    <a:pt x="131950" y="176157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4" name="MMConnector">
              <a:extLst>
                <a:ext uri="{FF2B5EF4-FFF2-40B4-BE49-F238E27FC236}">
                  <a16:creationId xmlns:a16="http://schemas.microsoft.com/office/drawing/2014/main" id="{13272A09-63D5-F745-85F9-C5D4E1E914D7}"/>
                </a:ext>
              </a:extLst>
            </p:cNvPr>
            <p:cNvSpPr/>
            <p:nvPr/>
          </p:nvSpPr>
          <p:spPr>
            <a:xfrm>
              <a:off x="5803764" y="2561806"/>
              <a:ext cx="263900" cy="584675"/>
            </a:xfrm>
            <a:custGeom>
              <a:avLst/>
              <a:gdLst/>
              <a:ahLst/>
              <a:cxnLst/>
              <a:rect l="0" t="0" r="0" b="0"/>
              <a:pathLst>
                <a:path w="263900" h="584675" fill="none">
                  <a:moveTo>
                    <a:pt x="-131950" y="-292337"/>
                  </a:moveTo>
                  <a:lnTo>
                    <a:pt x="-104602" y="-290715"/>
                  </a:lnTo>
                  <a:cubicBezTo>
                    <a:pt x="-89559" y="-289823"/>
                    <a:pt x="-65120" y="-289182"/>
                    <a:pt x="-50051" y="-289284"/>
                  </a:cubicBezTo>
                  <a:lnTo>
                    <a:pt x="-40950" y="-289345"/>
                  </a:lnTo>
                  <a:cubicBezTo>
                    <a:pt x="-30903" y="-289413"/>
                    <a:pt x="-14676" y="-288331"/>
                    <a:pt x="-4728" y="-286929"/>
                  </a:cubicBezTo>
                  <a:lnTo>
                    <a:pt x="3450" y="-285777"/>
                  </a:lnTo>
                  <a:cubicBezTo>
                    <a:pt x="13398" y="-284375"/>
                    <a:pt x="21519" y="-275084"/>
                    <a:pt x="21577" y="-265038"/>
                  </a:cubicBezTo>
                  <a:lnTo>
                    <a:pt x="21629" y="-255937"/>
                  </a:lnTo>
                  <a:cubicBezTo>
                    <a:pt x="21715" y="-240868"/>
                    <a:pt x="22230" y="-216415"/>
                    <a:pt x="22778" y="-201356"/>
                  </a:cubicBezTo>
                  <a:lnTo>
                    <a:pt x="22779" y="-201319"/>
                  </a:lnTo>
                  <a:cubicBezTo>
                    <a:pt x="23327" y="-186260"/>
                    <a:pt x="24416" y="-161824"/>
                    <a:pt x="25210" y="-146775"/>
                  </a:cubicBezTo>
                  <a:lnTo>
                    <a:pt x="25214" y="-146700"/>
                  </a:lnTo>
                  <a:cubicBezTo>
                    <a:pt x="26007" y="-131651"/>
                    <a:pt x="26766" y="-107208"/>
                    <a:pt x="26907" y="-92139"/>
                  </a:cubicBezTo>
                  <a:lnTo>
                    <a:pt x="26907" y="-92136"/>
                  </a:lnTo>
                  <a:cubicBezTo>
                    <a:pt x="27048" y="-77067"/>
                    <a:pt x="26503" y="-52625"/>
                    <a:pt x="25691" y="-37577"/>
                  </a:cubicBezTo>
                  <a:lnTo>
                    <a:pt x="25687" y="-37498"/>
                  </a:lnTo>
                  <a:cubicBezTo>
                    <a:pt x="24874" y="-22450"/>
                    <a:pt x="23666" y="1981"/>
                    <a:pt x="22989" y="17035"/>
                  </a:cubicBezTo>
                  <a:lnTo>
                    <a:pt x="22987" y="17090"/>
                  </a:lnTo>
                  <a:cubicBezTo>
                    <a:pt x="22310" y="32144"/>
                    <a:pt x="21614" y="56592"/>
                    <a:pt x="21434" y="71661"/>
                  </a:cubicBezTo>
                  <a:lnTo>
                    <a:pt x="21433" y="71664"/>
                  </a:lnTo>
                  <a:cubicBezTo>
                    <a:pt x="21253" y="86733"/>
                    <a:pt x="21509" y="111186"/>
                    <a:pt x="22005" y="126248"/>
                  </a:cubicBezTo>
                  <a:lnTo>
                    <a:pt x="22006" y="126277"/>
                  </a:lnTo>
                  <a:cubicBezTo>
                    <a:pt x="22503" y="141339"/>
                    <a:pt x="23804" y="165760"/>
                    <a:pt x="24912" y="180789"/>
                  </a:cubicBezTo>
                  <a:lnTo>
                    <a:pt x="24922" y="180936"/>
                  </a:lnTo>
                  <a:cubicBezTo>
                    <a:pt x="26030" y="195965"/>
                    <a:pt x="27415" y="220383"/>
                    <a:pt x="28015" y="235441"/>
                  </a:cubicBezTo>
                  <a:lnTo>
                    <a:pt x="28742" y="253670"/>
                  </a:lnTo>
                  <a:cubicBezTo>
                    <a:pt x="28942" y="258689"/>
                    <a:pt x="31778" y="265839"/>
                    <a:pt x="35074" y="269630"/>
                  </a:cubicBezTo>
                  <a:lnTo>
                    <a:pt x="44990" y="281038"/>
                  </a:lnTo>
                  <a:cubicBezTo>
                    <a:pt x="48285" y="284829"/>
                    <a:pt x="55019" y="288282"/>
                    <a:pt x="60021" y="288747"/>
                  </a:cubicBezTo>
                  <a:lnTo>
                    <a:pt x="96499" y="292133"/>
                  </a:lnTo>
                  <a:cubicBezTo>
                    <a:pt x="101501" y="292597"/>
                    <a:pt x="109636" y="292875"/>
                    <a:pt x="114657" y="292754"/>
                  </a:cubicBezTo>
                  <a:lnTo>
                    <a:pt x="131950" y="292338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5" name="MMConnector">
              <a:extLst>
                <a:ext uri="{FF2B5EF4-FFF2-40B4-BE49-F238E27FC236}">
                  <a16:creationId xmlns:a16="http://schemas.microsoft.com/office/drawing/2014/main" id="{25247A3A-26FA-CD43-B280-428A7527CD03}"/>
                </a:ext>
              </a:extLst>
            </p:cNvPr>
            <p:cNvSpPr/>
            <p:nvPr/>
          </p:nvSpPr>
          <p:spPr>
            <a:xfrm>
              <a:off x="6668264" y="4491234"/>
              <a:ext cx="263900" cy="935480"/>
            </a:xfrm>
            <a:custGeom>
              <a:avLst/>
              <a:gdLst/>
              <a:ahLst/>
              <a:cxnLst/>
              <a:rect l="0" t="0" r="0" b="0"/>
              <a:pathLst>
                <a:path w="263900" h="935480" fill="none">
                  <a:moveTo>
                    <a:pt x="-131950" y="-467740"/>
                  </a:moveTo>
                  <a:lnTo>
                    <a:pt x="-104602" y="-466118"/>
                  </a:lnTo>
                  <a:cubicBezTo>
                    <a:pt x="-89559" y="-465225"/>
                    <a:pt x="-65120" y="-464584"/>
                    <a:pt x="-50051" y="-464686"/>
                  </a:cubicBezTo>
                  <a:lnTo>
                    <a:pt x="-40950" y="-464748"/>
                  </a:lnTo>
                  <a:cubicBezTo>
                    <a:pt x="-30903" y="-464816"/>
                    <a:pt x="-14676" y="-463733"/>
                    <a:pt x="-4728" y="-462332"/>
                  </a:cubicBezTo>
                  <a:lnTo>
                    <a:pt x="3450" y="-461179"/>
                  </a:lnTo>
                  <a:cubicBezTo>
                    <a:pt x="13398" y="-459778"/>
                    <a:pt x="21519" y="-450487"/>
                    <a:pt x="21577" y="-440440"/>
                  </a:cubicBezTo>
                  <a:lnTo>
                    <a:pt x="21629" y="-431340"/>
                  </a:lnTo>
                  <a:cubicBezTo>
                    <a:pt x="21715" y="-416270"/>
                    <a:pt x="22230" y="-391818"/>
                    <a:pt x="22778" y="-376758"/>
                  </a:cubicBezTo>
                  <a:lnTo>
                    <a:pt x="22779" y="-376722"/>
                  </a:lnTo>
                  <a:cubicBezTo>
                    <a:pt x="23327" y="-361662"/>
                    <a:pt x="24416" y="-337227"/>
                    <a:pt x="25210" y="-322178"/>
                  </a:cubicBezTo>
                  <a:lnTo>
                    <a:pt x="25214" y="-322102"/>
                  </a:lnTo>
                  <a:cubicBezTo>
                    <a:pt x="26007" y="-307053"/>
                    <a:pt x="26766" y="-282610"/>
                    <a:pt x="26907" y="-267541"/>
                  </a:cubicBezTo>
                  <a:lnTo>
                    <a:pt x="26907" y="-267539"/>
                  </a:lnTo>
                  <a:cubicBezTo>
                    <a:pt x="27048" y="-252470"/>
                    <a:pt x="26503" y="-228027"/>
                    <a:pt x="25691" y="-212980"/>
                  </a:cubicBezTo>
                  <a:lnTo>
                    <a:pt x="25687" y="-212900"/>
                  </a:lnTo>
                  <a:cubicBezTo>
                    <a:pt x="24874" y="-197853"/>
                    <a:pt x="23666" y="-173422"/>
                    <a:pt x="22989" y="-158368"/>
                  </a:cubicBezTo>
                  <a:lnTo>
                    <a:pt x="22987" y="-158312"/>
                  </a:lnTo>
                  <a:cubicBezTo>
                    <a:pt x="22310" y="-143258"/>
                    <a:pt x="21614" y="-118810"/>
                    <a:pt x="21434" y="-103742"/>
                  </a:cubicBezTo>
                  <a:lnTo>
                    <a:pt x="21433" y="-103738"/>
                  </a:lnTo>
                  <a:cubicBezTo>
                    <a:pt x="21253" y="-88670"/>
                    <a:pt x="21509" y="-64216"/>
                    <a:pt x="22005" y="-49155"/>
                  </a:cubicBezTo>
                  <a:lnTo>
                    <a:pt x="22006" y="-49125"/>
                  </a:lnTo>
                  <a:cubicBezTo>
                    <a:pt x="22503" y="-34064"/>
                    <a:pt x="23804" y="-9643"/>
                    <a:pt x="24912" y="5386"/>
                  </a:cubicBezTo>
                  <a:lnTo>
                    <a:pt x="24922" y="5534"/>
                  </a:lnTo>
                  <a:cubicBezTo>
                    <a:pt x="26030" y="20563"/>
                    <a:pt x="27415" y="44981"/>
                    <a:pt x="28015" y="60038"/>
                  </a:cubicBezTo>
                  <a:lnTo>
                    <a:pt x="28017" y="60082"/>
                  </a:lnTo>
                  <a:cubicBezTo>
                    <a:pt x="28617" y="75139"/>
                    <a:pt x="28877" y="99588"/>
                    <a:pt x="28598" y="114655"/>
                  </a:cubicBezTo>
                  <a:lnTo>
                    <a:pt x="28598" y="114665"/>
                  </a:lnTo>
                  <a:cubicBezTo>
                    <a:pt x="28319" y="129732"/>
                    <a:pt x="26962" y="154138"/>
                    <a:pt x="25569" y="169143"/>
                  </a:cubicBezTo>
                  <a:lnTo>
                    <a:pt x="23024" y="196560"/>
                  </a:lnTo>
                  <a:lnTo>
                    <a:pt x="20464" y="223978"/>
                  </a:lnTo>
                  <a:cubicBezTo>
                    <a:pt x="19063" y="238983"/>
                    <a:pt x="17760" y="263389"/>
                    <a:pt x="17554" y="278457"/>
                  </a:cubicBezTo>
                  <a:lnTo>
                    <a:pt x="17554" y="278463"/>
                  </a:lnTo>
                  <a:cubicBezTo>
                    <a:pt x="17349" y="293531"/>
                    <a:pt x="17891" y="317970"/>
                    <a:pt x="18764" y="333014"/>
                  </a:cubicBezTo>
                  <a:lnTo>
                    <a:pt x="18770" y="333106"/>
                  </a:lnTo>
                  <a:cubicBezTo>
                    <a:pt x="19643" y="348150"/>
                    <a:pt x="21342" y="372550"/>
                    <a:pt x="22562" y="387570"/>
                  </a:cubicBezTo>
                  <a:lnTo>
                    <a:pt x="23313" y="396820"/>
                  </a:lnTo>
                  <a:cubicBezTo>
                    <a:pt x="24126" y="406833"/>
                    <a:pt x="26064" y="423013"/>
                    <a:pt x="27639" y="432935"/>
                  </a:cubicBezTo>
                  <a:lnTo>
                    <a:pt x="29907" y="447223"/>
                  </a:lnTo>
                  <a:cubicBezTo>
                    <a:pt x="31482" y="457145"/>
                    <a:pt x="40914" y="465198"/>
                    <a:pt x="50960" y="465198"/>
                  </a:cubicBezTo>
                  <a:lnTo>
                    <a:pt x="69160" y="465466"/>
                  </a:lnTo>
                  <a:cubicBezTo>
                    <a:pt x="79206" y="465466"/>
                    <a:pt x="95503" y="465881"/>
                    <a:pt x="105536" y="466393"/>
                  </a:cubicBezTo>
                  <a:lnTo>
                    <a:pt x="131950" y="46774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6" name="MMConnector">
              <a:extLst>
                <a:ext uri="{FF2B5EF4-FFF2-40B4-BE49-F238E27FC236}">
                  <a16:creationId xmlns:a16="http://schemas.microsoft.com/office/drawing/2014/main" id="{BA39A86C-E9D1-2745-81E8-F373C90FC5BC}"/>
                </a:ext>
              </a:extLst>
            </p:cNvPr>
            <p:cNvSpPr/>
            <p:nvPr/>
          </p:nvSpPr>
          <p:spPr>
            <a:xfrm>
              <a:off x="2473164" y="3263416"/>
              <a:ext cx="263900" cy="584675"/>
            </a:xfrm>
            <a:custGeom>
              <a:avLst/>
              <a:gdLst/>
              <a:ahLst/>
              <a:cxnLst/>
              <a:rect l="0" t="0" r="0" b="0"/>
              <a:pathLst>
                <a:path w="263900" h="584675" fill="none">
                  <a:moveTo>
                    <a:pt x="131950" y="-292337"/>
                  </a:moveTo>
                  <a:lnTo>
                    <a:pt x="104602" y="-293960"/>
                  </a:lnTo>
                  <a:cubicBezTo>
                    <a:pt x="89559" y="-294852"/>
                    <a:pt x="65120" y="-295493"/>
                    <a:pt x="50051" y="-295391"/>
                  </a:cubicBezTo>
                  <a:lnTo>
                    <a:pt x="40950" y="-295330"/>
                  </a:lnTo>
                  <a:cubicBezTo>
                    <a:pt x="30903" y="-295262"/>
                    <a:pt x="14833" y="-293257"/>
                    <a:pt x="5078" y="-290854"/>
                  </a:cubicBezTo>
                  <a:lnTo>
                    <a:pt x="-8176" y="-287590"/>
                  </a:lnTo>
                  <a:cubicBezTo>
                    <a:pt x="-17931" y="-285187"/>
                    <a:pt x="-25801" y="-275084"/>
                    <a:pt x="-25743" y="-265038"/>
                  </a:cubicBezTo>
                  <a:lnTo>
                    <a:pt x="-25691" y="-255937"/>
                  </a:lnTo>
                  <a:cubicBezTo>
                    <a:pt x="-25605" y="-240868"/>
                    <a:pt x="-25090" y="-216415"/>
                    <a:pt x="-24542" y="-201356"/>
                  </a:cubicBezTo>
                  <a:lnTo>
                    <a:pt x="-24541" y="-201319"/>
                  </a:lnTo>
                  <a:cubicBezTo>
                    <a:pt x="-23993" y="-186260"/>
                    <a:pt x="-22904" y="-161824"/>
                    <a:pt x="-22110" y="-146775"/>
                  </a:cubicBezTo>
                  <a:lnTo>
                    <a:pt x="-22106" y="-146700"/>
                  </a:lnTo>
                  <a:cubicBezTo>
                    <a:pt x="-21313" y="-131651"/>
                    <a:pt x="-20554" y="-107208"/>
                    <a:pt x="-20413" y="-92139"/>
                  </a:cubicBezTo>
                  <a:lnTo>
                    <a:pt x="-20413" y="-92136"/>
                  </a:lnTo>
                  <a:cubicBezTo>
                    <a:pt x="-20272" y="-77067"/>
                    <a:pt x="-20817" y="-52625"/>
                    <a:pt x="-21629" y="-37577"/>
                  </a:cubicBezTo>
                  <a:lnTo>
                    <a:pt x="-21633" y="-37498"/>
                  </a:lnTo>
                  <a:cubicBezTo>
                    <a:pt x="-22446" y="-22450"/>
                    <a:pt x="-23654" y="1981"/>
                    <a:pt x="-24331" y="17035"/>
                  </a:cubicBezTo>
                  <a:lnTo>
                    <a:pt x="-24333" y="17090"/>
                  </a:lnTo>
                  <a:cubicBezTo>
                    <a:pt x="-25010" y="32144"/>
                    <a:pt x="-25706" y="56592"/>
                    <a:pt x="-25886" y="71661"/>
                  </a:cubicBezTo>
                  <a:lnTo>
                    <a:pt x="-25887" y="71664"/>
                  </a:lnTo>
                  <a:cubicBezTo>
                    <a:pt x="-26067" y="86733"/>
                    <a:pt x="-25811" y="111186"/>
                    <a:pt x="-25315" y="126248"/>
                  </a:cubicBezTo>
                  <a:lnTo>
                    <a:pt x="-25314" y="126277"/>
                  </a:lnTo>
                  <a:cubicBezTo>
                    <a:pt x="-24817" y="141339"/>
                    <a:pt x="-23516" y="165760"/>
                    <a:pt x="-22408" y="180789"/>
                  </a:cubicBezTo>
                  <a:lnTo>
                    <a:pt x="-22398" y="180936"/>
                  </a:lnTo>
                  <a:cubicBezTo>
                    <a:pt x="-21290" y="195965"/>
                    <a:pt x="-19905" y="220383"/>
                    <a:pt x="-19305" y="235441"/>
                  </a:cubicBezTo>
                  <a:lnTo>
                    <a:pt x="-18941" y="244577"/>
                  </a:lnTo>
                  <a:cubicBezTo>
                    <a:pt x="-18541" y="254615"/>
                    <a:pt x="-23871" y="268636"/>
                    <a:pt x="-30840" y="275873"/>
                  </a:cubicBezTo>
                  <a:lnTo>
                    <a:pt x="-38336" y="283659"/>
                  </a:lnTo>
                  <a:cubicBezTo>
                    <a:pt x="-45305" y="290896"/>
                    <a:pt x="-59079" y="296016"/>
                    <a:pt x="-69082" y="295087"/>
                  </a:cubicBezTo>
                  <a:lnTo>
                    <a:pt x="-96499" y="292542"/>
                  </a:lnTo>
                  <a:cubicBezTo>
                    <a:pt x="-101501" y="292078"/>
                    <a:pt x="-109636" y="291800"/>
                    <a:pt x="-114657" y="291921"/>
                  </a:cubicBezTo>
                  <a:lnTo>
                    <a:pt x="-131950" y="292338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7" name="MMConnector">
              <a:extLst>
                <a:ext uri="{FF2B5EF4-FFF2-40B4-BE49-F238E27FC236}">
                  <a16:creationId xmlns:a16="http://schemas.microsoft.com/office/drawing/2014/main" id="{77EA2794-D08D-4640-8FC6-472E53EE6466}"/>
                </a:ext>
              </a:extLst>
            </p:cNvPr>
            <p:cNvSpPr/>
            <p:nvPr/>
          </p:nvSpPr>
          <p:spPr>
            <a:xfrm>
              <a:off x="5803764" y="749313"/>
              <a:ext cx="263900" cy="467740"/>
            </a:xfrm>
            <a:custGeom>
              <a:avLst/>
              <a:gdLst/>
              <a:ahLst/>
              <a:cxnLst/>
              <a:rect l="0" t="0" r="0" b="0"/>
              <a:pathLst>
                <a:path w="263900" h="467740" fill="none">
                  <a:moveTo>
                    <a:pt x="-131950" y="233870"/>
                  </a:moveTo>
                  <a:lnTo>
                    <a:pt x="-104602" y="235492"/>
                  </a:lnTo>
                  <a:cubicBezTo>
                    <a:pt x="-89559" y="236385"/>
                    <a:pt x="-65120" y="237026"/>
                    <a:pt x="-50051" y="236924"/>
                  </a:cubicBezTo>
                  <a:lnTo>
                    <a:pt x="-40950" y="236862"/>
                  </a:lnTo>
                  <a:cubicBezTo>
                    <a:pt x="-30903" y="236794"/>
                    <a:pt x="-14833" y="234789"/>
                    <a:pt x="-5078" y="232387"/>
                  </a:cubicBezTo>
                  <a:lnTo>
                    <a:pt x="8176" y="229122"/>
                  </a:lnTo>
                  <a:cubicBezTo>
                    <a:pt x="17931" y="226720"/>
                    <a:pt x="25801" y="216617"/>
                    <a:pt x="25743" y="206570"/>
                  </a:cubicBezTo>
                  <a:lnTo>
                    <a:pt x="25691" y="197470"/>
                  </a:lnTo>
                  <a:cubicBezTo>
                    <a:pt x="25605" y="182400"/>
                    <a:pt x="25090" y="157948"/>
                    <a:pt x="24542" y="142888"/>
                  </a:cubicBezTo>
                  <a:lnTo>
                    <a:pt x="24541" y="142852"/>
                  </a:lnTo>
                  <a:cubicBezTo>
                    <a:pt x="23993" y="127792"/>
                    <a:pt x="22904" y="103357"/>
                    <a:pt x="22110" y="88308"/>
                  </a:cubicBezTo>
                  <a:lnTo>
                    <a:pt x="22106" y="88232"/>
                  </a:lnTo>
                  <a:cubicBezTo>
                    <a:pt x="21313" y="73183"/>
                    <a:pt x="20554" y="48740"/>
                    <a:pt x="20413" y="33671"/>
                  </a:cubicBezTo>
                  <a:lnTo>
                    <a:pt x="20413" y="33669"/>
                  </a:lnTo>
                  <a:cubicBezTo>
                    <a:pt x="20272" y="18600"/>
                    <a:pt x="20817" y="-5843"/>
                    <a:pt x="21629" y="-20890"/>
                  </a:cubicBezTo>
                  <a:lnTo>
                    <a:pt x="21633" y="-20970"/>
                  </a:lnTo>
                  <a:cubicBezTo>
                    <a:pt x="22446" y="-36017"/>
                    <a:pt x="23654" y="-60448"/>
                    <a:pt x="24331" y="-75502"/>
                  </a:cubicBezTo>
                  <a:lnTo>
                    <a:pt x="24333" y="-75558"/>
                  </a:lnTo>
                  <a:cubicBezTo>
                    <a:pt x="25010" y="-90612"/>
                    <a:pt x="25706" y="-115060"/>
                    <a:pt x="25886" y="-130128"/>
                  </a:cubicBezTo>
                  <a:lnTo>
                    <a:pt x="25887" y="-130132"/>
                  </a:lnTo>
                  <a:cubicBezTo>
                    <a:pt x="26067" y="-145200"/>
                    <a:pt x="25811" y="-169654"/>
                    <a:pt x="25315" y="-184715"/>
                  </a:cubicBezTo>
                  <a:lnTo>
                    <a:pt x="25014" y="-193840"/>
                  </a:lnTo>
                  <a:cubicBezTo>
                    <a:pt x="24683" y="-203881"/>
                    <a:pt x="31080" y="-216725"/>
                    <a:pt x="39293" y="-222511"/>
                  </a:cubicBezTo>
                  <a:lnTo>
                    <a:pt x="45181" y="-226657"/>
                  </a:lnTo>
                  <a:cubicBezTo>
                    <a:pt x="53394" y="-232443"/>
                    <a:pt x="68207" y="-237463"/>
                    <a:pt x="78246" y="-237863"/>
                  </a:cubicBezTo>
                  <a:lnTo>
                    <a:pt x="114660" y="-239314"/>
                  </a:lnTo>
                  <a:cubicBezTo>
                    <a:pt x="114660" y="-239314"/>
                    <a:pt x="114660" y="-239314"/>
                    <a:pt x="114660" y="-239314"/>
                  </a:cubicBezTo>
                  <a:lnTo>
                    <a:pt x="131950" y="-233870"/>
                  </a:lnTo>
                </a:path>
              </a:pathLst>
            </a:custGeom>
            <a:noFill/>
            <a:ln w="27300" cap="rnd">
              <a:solidFill>
                <a:srgbClr val="454545"/>
              </a:solidFill>
              <a:round/>
            </a:ln>
          </p:spPr>
        </p:sp>
        <p:sp>
          <p:nvSpPr>
            <p:cNvPr id="119" name="Floating">
              <a:extLst>
                <a:ext uri="{FF2B5EF4-FFF2-40B4-BE49-F238E27FC236}">
                  <a16:creationId xmlns:a16="http://schemas.microsoft.com/office/drawing/2014/main" id="{CA580208-8DB9-B74B-A76A-7DF7C24D13B1}"/>
                </a:ext>
              </a:extLst>
            </p:cNvPr>
            <p:cNvSpPr/>
            <p:nvPr/>
          </p:nvSpPr>
          <p:spPr>
            <a:xfrm>
              <a:off x="3815414" y="2577959"/>
              <a:ext cx="1310400" cy="318500"/>
            </a:xfrm>
            <a:custGeom>
              <a:avLst/>
              <a:gdLst>
                <a:gd name="rtl" fmla="*/ 172900 w 1310400"/>
                <a:gd name="rtt" fmla="*/ 95550 h 318500"/>
                <a:gd name="rtr" fmla="*/ 1146600 w 1310400"/>
                <a:gd name="rtb" fmla="*/ 232050 h 318500"/>
              </a:gdLst>
              <a:ahLst/>
              <a:cxnLst/>
              <a:rect l="rtl" t="rtt" r="rtr" b="rtb"/>
              <a:pathLst>
                <a:path w="1310400" h="3185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819000" y="636"/>
                  </a:lnTo>
                  <a:lnTo>
                    <a:pt x="873600" y="5734"/>
                  </a:lnTo>
                  <a:lnTo>
                    <a:pt x="928200" y="6477"/>
                  </a:lnTo>
                  <a:lnTo>
                    <a:pt x="982800" y="3308"/>
                  </a:lnTo>
                  <a:lnTo>
                    <a:pt x="1037400" y="-1126"/>
                  </a:lnTo>
                  <a:lnTo>
                    <a:pt x="1092000" y="-2542"/>
                  </a:lnTo>
                  <a:lnTo>
                    <a:pt x="1146600" y="-2274"/>
                  </a:lnTo>
                  <a:lnTo>
                    <a:pt x="1201200" y="-1574"/>
                  </a:lnTo>
                  <a:lnTo>
                    <a:pt x="1255800" y="-1255"/>
                  </a:lnTo>
                  <a:lnTo>
                    <a:pt x="1310922" y="0"/>
                  </a:lnTo>
                  <a:lnTo>
                    <a:pt x="1307380" y="54600"/>
                  </a:lnTo>
                  <a:lnTo>
                    <a:pt x="1303128" y="109200"/>
                  </a:lnTo>
                  <a:lnTo>
                    <a:pt x="1302240" y="163800"/>
                  </a:lnTo>
                  <a:lnTo>
                    <a:pt x="1304304" y="218400"/>
                  </a:lnTo>
                  <a:lnTo>
                    <a:pt x="1308534" y="273000"/>
                  </a:lnTo>
                  <a:lnTo>
                    <a:pt x="1301300" y="319074"/>
                  </a:lnTo>
                  <a:lnTo>
                    <a:pt x="1246700" y="320834"/>
                  </a:lnTo>
                  <a:lnTo>
                    <a:pt x="1192100" y="325472"/>
                  </a:lnTo>
                  <a:lnTo>
                    <a:pt x="1137500" y="329193"/>
                  </a:lnTo>
                  <a:lnTo>
                    <a:pt x="1082900" y="328837"/>
                  </a:lnTo>
                  <a:lnTo>
                    <a:pt x="1028300" y="326832"/>
                  </a:lnTo>
                  <a:lnTo>
                    <a:pt x="973700" y="324632"/>
                  </a:lnTo>
                  <a:lnTo>
                    <a:pt x="919100" y="323754"/>
                  </a:lnTo>
                  <a:lnTo>
                    <a:pt x="864500" y="318820"/>
                  </a:lnTo>
                  <a:lnTo>
                    <a:pt x="809900" y="312602"/>
                  </a:lnTo>
                  <a:lnTo>
                    <a:pt x="755300" y="309926"/>
                  </a:lnTo>
                  <a:lnTo>
                    <a:pt x="700700" y="310209"/>
                  </a:lnTo>
                  <a:lnTo>
                    <a:pt x="646100" y="311474"/>
                  </a:lnTo>
                  <a:lnTo>
                    <a:pt x="591500" y="313477"/>
                  </a:lnTo>
                  <a:lnTo>
                    <a:pt x="536900" y="313700"/>
                  </a:lnTo>
                  <a:lnTo>
                    <a:pt x="482300" y="314437"/>
                  </a:lnTo>
                  <a:lnTo>
                    <a:pt x="427700" y="317113"/>
                  </a:lnTo>
                  <a:lnTo>
                    <a:pt x="373100" y="318311"/>
                  </a:lnTo>
                  <a:lnTo>
                    <a:pt x="318500" y="320043"/>
                  </a:lnTo>
                  <a:lnTo>
                    <a:pt x="263900" y="323951"/>
                  </a:lnTo>
                  <a:lnTo>
                    <a:pt x="209300" y="325983"/>
                  </a:lnTo>
                  <a:lnTo>
                    <a:pt x="154700" y="325644"/>
                  </a:lnTo>
                  <a:lnTo>
                    <a:pt x="100100" y="324808"/>
                  </a:lnTo>
                  <a:lnTo>
                    <a:pt x="45500" y="324566"/>
                  </a:lnTo>
                  <a:lnTo>
                    <a:pt x="-5091" y="309400"/>
                  </a:lnTo>
                  <a:lnTo>
                    <a:pt x="-1132" y="254800"/>
                  </a:lnTo>
                  <a:lnTo>
                    <a:pt x="1612" y="200200"/>
                  </a:lnTo>
                  <a:lnTo>
                    <a:pt x="1958" y="145600"/>
                  </a:lnTo>
                  <a:lnTo>
                    <a:pt x="-2456" y="91000"/>
                  </a:lnTo>
                  <a:lnTo>
                    <a:pt x="-7667" y="3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7300" cap="flat">
              <a:solidFill>
                <a:srgbClr val="F2ADAA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1012">
                  <a:solidFill>
                    <a:srgbClr val="D27D79"/>
                  </a:solidFill>
                  <a:latin typeface="STHeiti"/>
                </a:rPr>
                <a:t>华力文化发展基金会</a:t>
              </a:r>
            </a:p>
          </p:txBody>
        </p:sp>
        <p:sp>
          <p:nvSpPr>
            <p:cNvPr id="120" name="SubTopic">
              <a:extLst>
                <a:ext uri="{FF2B5EF4-FFF2-40B4-BE49-F238E27FC236}">
                  <a16:creationId xmlns:a16="http://schemas.microsoft.com/office/drawing/2014/main" id="{5BF1955E-78C4-5B49-98E5-5281B0070B6F}"/>
                </a:ext>
              </a:extLst>
            </p:cNvPr>
            <p:cNvSpPr/>
            <p:nvPr/>
          </p:nvSpPr>
          <p:spPr>
            <a:xfrm>
              <a:off x="5389714" y="905833"/>
              <a:ext cx="282100" cy="154700"/>
            </a:xfrm>
            <a:custGeom>
              <a:avLst/>
              <a:gdLst>
                <a:gd name="rtl" fmla="*/ 27300 w 282100"/>
                <a:gd name="rtt" fmla="*/ 22750 h 154700"/>
                <a:gd name="rtr" fmla="*/ 263900 w 282100"/>
                <a:gd name="rtb" fmla="*/ 141050 h 154700"/>
              </a:gdLst>
              <a:ahLst/>
              <a:cxnLst/>
              <a:rect l="rtl" t="rtt" r="rtr" b="rtb"/>
              <a:pathLst>
                <a:path w="2821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285091" y="45500"/>
                  </a:lnTo>
                  <a:lnTo>
                    <a:pt x="285602" y="100100"/>
                  </a:lnTo>
                  <a:lnTo>
                    <a:pt x="282100" y="155255"/>
                  </a:lnTo>
                  <a:lnTo>
                    <a:pt x="227500" y="152801"/>
                  </a:lnTo>
                  <a:lnTo>
                    <a:pt x="172900" y="152146"/>
                  </a:lnTo>
                  <a:lnTo>
                    <a:pt x="118300" y="153946"/>
                  </a:lnTo>
                  <a:lnTo>
                    <a:pt x="63700" y="157968"/>
                  </a:lnTo>
                  <a:lnTo>
                    <a:pt x="9100" y="160144"/>
                  </a:lnTo>
                  <a:lnTo>
                    <a:pt x="-4432" y="109200"/>
                  </a:lnTo>
                  <a:lnTo>
                    <a:pt x="636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运营</a:t>
              </a:r>
            </a:p>
          </p:txBody>
        </p:sp>
        <p:sp>
          <p:nvSpPr>
            <p:cNvPr id="121" name="SubTopic">
              <a:extLst>
                <a:ext uri="{FF2B5EF4-FFF2-40B4-BE49-F238E27FC236}">
                  <a16:creationId xmlns:a16="http://schemas.microsoft.com/office/drawing/2014/main" id="{7BEA9A18-184B-2E49-9ACF-C55393A0DD53}"/>
                </a:ext>
              </a:extLst>
            </p:cNvPr>
            <p:cNvSpPr/>
            <p:nvPr/>
          </p:nvSpPr>
          <p:spPr>
            <a:xfrm>
              <a:off x="5389714" y="394614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常务理事</a:t>
              </a:r>
            </a:p>
          </p:txBody>
        </p:sp>
        <p:sp>
          <p:nvSpPr>
            <p:cNvPr id="122" name="SubTopic">
              <a:extLst>
                <a:ext uri="{FF2B5EF4-FFF2-40B4-BE49-F238E27FC236}">
                  <a16:creationId xmlns:a16="http://schemas.microsoft.com/office/drawing/2014/main" id="{6E2F82EA-DB68-7349-A8AF-180DFAFC6EBB}"/>
                </a:ext>
              </a:extLst>
            </p:cNvPr>
            <p:cNvSpPr/>
            <p:nvPr/>
          </p:nvSpPr>
          <p:spPr>
            <a:xfrm>
              <a:off x="3269414" y="2893729"/>
              <a:ext cx="282100" cy="154700"/>
            </a:xfrm>
            <a:custGeom>
              <a:avLst/>
              <a:gdLst>
                <a:gd name="rtl" fmla="*/ 27300 w 282100"/>
                <a:gd name="rtt" fmla="*/ 22750 h 154700"/>
                <a:gd name="rtr" fmla="*/ 263900 w 282100"/>
                <a:gd name="rtb" fmla="*/ 141050 h 154700"/>
              </a:gdLst>
              <a:ahLst/>
              <a:cxnLst/>
              <a:rect l="rtl" t="rtt" r="rtr" b="rtb"/>
              <a:pathLst>
                <a:path w="2821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285091" y="45500"/>
                  </a:lnTo>
                  <a:lnTo>
                    <a:pt x="285602" y="100100"/>
                  </a:lnTo>
                  <a:lnTo>
                    <a:pt x="282100" y="155255"/>
                  </a:lnTo>
                  <a:lnTo>
                    <a:pt x="227500" y="152801"/>
                  </a:lnTo>
                  <a:lnTo>
                    <a:pt x="172900" y="152146"/>
                  </a:lnTo>
                  <a:lnTo>
                    <a:pt x="118300" y="153946"/>
                  </a:lnTo>
                  <a:lnTo>
                    <a:pt x="63700" y="157968"/>
                  </a:lnTo>
                  <a:lnTo>
                    <a:pt x="9100" y="160144"/>
                  </a:lnTo>
                  <a:lnTo>
                    <a:pt x="-4432" y="109200"/>
                  </a:lnTo>
                  <a:lnTo>
                    <a:pt x="636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理事</a:t>
              </a:r>
            </a:p>
          </p:txBody>
        </p:sp>
        <p:sp>
          <p:nvSpPr>
            <p:cNvPr id="123" name="SubTopic">
              <a:extLst>
                <a:ext uri="{FF2B5EF4-FFF2-40B4-BE49-F238E27FC236}">
                  <a16:creationId xmlns:a16="http://schemas.microsoft.com/office/drawing/2014/main" id="{3D96B148-0E11-6E48-A3BD-2342A98236B2}"/>
                </a:ext>
              </a:extLst>
            </p:cNvPr>
            <p:cNvSpPr/>
            <p:nvPr/>
          </p:nvSpPr>
          <p:spPr>
            <a:xfrm>
              <a:off x="5935714" y="67196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清控科创</a:t>
              </a:r>
            </a:p>
          </p:txBody>
        </p:sp>
        <p:sp>
          <p:nvSpPr>
            <p:cNvPr id="124" name="SubTopic">
              <a:extLst>
                <a:ext uri="{FF2B5EF4-FFF2-40B4-BE49-F238E27FC236}">
                  <a16:creationId xmlns:a16="http://schemas.microsoft.com/office/drawing/2014/main" id="{3E3CC540-0E72-B641-A449-E250B03C306C}"/>
                </a:ext>
              </a:extLst>
            </p:cNvPr>
            <p:cNvSpPr/>
            <p:nvPr/>
          </p:nvSpPr>
          <p:spPr>
            <a:xfrm>
              <a:off x="5935714" y="905833"/>
              <a:ext cx="282100" cy="154700"/>
            </a:xfrm>
            <a:custGeom>
              <a:avLst/>
              <a:gdLst>
                <a:gd name="rtl" fmla="*/ 27300 w 282100"/>
                <a:gd name="rtt" fmla="*/ 22750 h 154700"/>
                <a:gd name="rtr" fmla="*/ 263900 w 282100"/>
                <a:gd name="rtb" fmla="*/ 141050 h 154700"/>
              </a:gdLst>
              <a:ahLst/>
              <a:cxnLst/>
              <a:rect l="rtl" t="rtt" r="rtr" b="rtb"/>
              <a:pathLst>
                <a:path w="2821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285091" y="45500"/>
                  </a:lnTo>
                  <a:lnTo>
                    <a:pt x="285602" y="100100"/>
                  </a:lnTo>
                  <a:lnTo>
                    <a:pt x="282100" y="155255"/>
                  </a:lnTo>
                  <a:lnTo>
                    <a:pt x="227500" y="152801"/>
                  </a:lnTo>
                  <a:lnTo>
                    <a:pt x="172900" y="152146"/>
                  </a:lnTo>
                  <a:lnTo>
                    <a:pt x="118300" y="153946"/>
                  </a:lnTo>
                  <a:lnTo>
                    <a:pt x="63700" y="157968"/>
                  </a:lnTo>
                  <a:lnTo>
                    <a:pt x="9100" y="160144"/>
                  </a:lnTo>
                  <a:lnTo>
                    <a:pt x="-4432" y="109200"/>
                  </a:lnTo>
                  <a:lnTo>
                    <a:pt x="636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京东</a:t>
              </a:r>
            </a:p>
          </p:txBody>
        </p:sp>
        <p:sp>
          <p:nvSpPr>
            <p:cNvPr id="125" name="SubTopic">
              <a:extLst>
                <a:ext uri="{FF2B5EF4-FFF2-40B4-BE49-F238E27FC236}">
                  <a16:creationId xmlns:a16="http://schemas.microsoft.com/office/drawing/2014/main" id="{D13205F2-9DD9-D741-9609-11DBFA8184B6}"/>
                </a:ext>
              </a:extLst>
            </p:cNvPr>
            <p:cNvSpPr/>
            <p:nvPr/>
          </p:nvSpPr>
          <p:spPr>
            <a:xfrm>
              <a:off x="6099514" y="3946143"/>
              <a:ext cx="436800" cy="154700"/>
            </a:xfrm>
            <a:custGeom>
              <a:avLst/>
              <a:gdLst>
                <a:gd name="rtl" fmla="*/ 27300 w 436800"/>
                <a:gd name="rtt" fmla="*/ 22750 h 154700"/>
                <a:gd name="rtr" fmla="*/ 418600 w 436800"/>
                <a:gd name="rtb" fmla="*/ 141050 h 154700"/>
              </a:gdLst>
              <a:ahLst/>
              <a:cxnLst/>
              <a:rect l="rtl" t="rtt" r="rtr" b="rtb"/>
              <a:pathLst>
                <a:path w="4368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7355" y="0"/>
                  </a:lnTo>
                  <a:lnTo>
                    <a:pt x="434901" y="54600"/>
                  </a:lnTo>
                  <a:lnTo>
                    <a:pt x="434246" y="109200"/>
                  </a:lnTo>
                  <a:lnTo>
                    <a:pt x="427700" y="153946"/>
                  </a:lnTo>
                  <a:lnTo>
                    <a:pt x="373100" y="157968"/>
                  </a:lnTo>
                  <a:lnTo>
                    <a:pt x="318500" y="160144"/>
                  </a:lnTo>
                  <a:lnTo>
                    <a:pt x="263900" y="159132"/>
                  </a:lnTo>
                  <a:lnTo>
                    <a:pt x="209300" y="154064"/>
                  </a:lnTo>
                  <a:lnTo>
                    <a:pt x="154700" y="148966"/>
                  </a:lnTo>
                  <a:lnTo>
                    <a:pt x="100100" y="148223"/>
                  </a:lnTo>
                  <a:lnTo>
                    <a:pt x="45500" y="151392"/>
                  </a:lnTo>
                  <a:lnTo>
                    <a:pt x="-1126" y="145600"/>
                  </a:lnTo>
                  <a:lnTo>
                    <a:pt x="-2542" y="91000"/>
                  </a:lnTo>
                  <a:lnTo>
                    <a:pt x="-2274" y="3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20万以上</a:t>
              </a:r>
            </a:p>
          </p:txBody>
        </p:sp>
        <p:sp>
          <p:nvSpPr>
            <p:cNvPr id="126" name="SubTopic">
              <a:extLst>
                <a:ext uri="{FF2B5EF4-FFF2-40B4-BE49-F238E27FC236}">
                  <a16:creationId xmlns:a16="http://schemas.microsoft.com/office/drawing/2014/main" id="{5C94D7E2-AA81-E54E-9233-8871937C3BC0}"/>
                </a:ext>
              </a:extLst>
            </p:cNvPr>
            <p:cNvSpPr/>
            <p:nvPr/>
          </p:nvSpPr>
          <p:spPr>
            <a:xfrm>
              <a:off x="6800214" y="3010663"/>
              <a:ext cx="773500" cy="154700"/>
            </a:xfrm>
            <a:custGeom>
              <a:avLst/>
              <a:gdLst>
                <a:gd name="rtl" fmla="*/ 27300 w 773500"/>
                <a:gd name="rtt" fmla="*/ 22750 h 154700"/>
                <a:gd name="rtr" fmla="*/ 755300 w 773500"/>
                <a:gd name="rtb" fmla="*/ 141050 h 154700"/>
              </a:gdLst>
              <a:ahLst/>
              <a:cxnLst/>
              <a:rect l="rtl" t="rtt" r="rtr" b="rtb"/>
              <a:pathLst>
                <a:path w="7735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772864" y="45500"/>
                  </a:lnTo>
                  <a:lnTo>
                    <a:pt x="767766" y="100100"/>
                  </a:lnTo>
                  <a:lnTo>
                    <a:pt x="773500" y="148223"/>
                  </a:lnTo>
                  <a:lnTo>
                    <a:pt x="718900" y="151392"/>
                  </a:lnTo>
                  <a:lnTo>
                    <a:pt x="664300" y="155826"/>
                  </a:lnTo>
                  <a:lnTo>
                    <a:pt x="609700" y="157242"/>
                  </a:lnTo>
                  <a:lnTo>
                    <a:pt x="555100" y="156974"/>
                  </a:lnTo>
                  <a:lnTo>
                    <a:pt x="500500" y="156274"/>
                  </a:lnTo>
                  <a:lnTo>
                    <a:pt x="445900" y="155955"/>
                  </a:lnTo>
                  <a:lnTo>
                    <a:pt x="391300" y="155222"/>
                  </a:lnTo>
                  <a:lnTo>
                    <a:pt x="336700" y="151680"/>
                  </a:lnTo>
                  <a:lnTo>
                    <a:pt x="282100" y="147428"/>
                  </a:lnTo>
                  <a:lnTo>
                    <a:pt x="227500" y="146540"/>
                  </a:lnTo>
                  <a:lnTo>
                    <a:pt x="172900" y="148604"/>
                  </a:lnTo>
                  <a:lnTo>
                    <a:pt x="118300" y="152834"/>
                  </a:lnTo>
                  <a:lnTo>
                    <a:pt x="63700" y="155274"/>
                  </a:lnTo>
                  <a:lnTo>
                    <a:pt x="9100" y="157034"/>
                  </a:lnTo>
                  <a:lnTo>
                    <a:pt x="-6972" y="109200"/>
                  </a:lnTo>
                  <a:lnTo>
                    <a:pt x="-10693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每年一次免费发布</a:t>
              </a:r>
            </a:p>
          </p:txBody>
        </p:sp>
        <p:sp>
          <p:nvSpPr>
            <p:cNvPr id="127" name="SubTopic">
              <a:extLst>
                <a:ext uri="{FF2B5EF4-FFF2-40B4-BE49-F238E27FC236}">
                  <a16:creationId xmlns:a16="http://schemas.microsoft.com/office/drawing/2014/main" id="{8D8DA104-5236-E04B-A834-51228E818DAA}"/>
                </a:ext>
              </a:extLst>
            </p:cNvPr>
            <p:cNvSpPr/>
            <p:nvPr/>
          </p:nvSpPr>
          <p:spPr>
            <a:xfrm>
              <a:off x="6800214" y="3244534"/>
              <a:ext cx="1264900" cy="154700"/>
            </a:xfrm>
            <a:custGeom>
              <a:avLst/>
              <a:gdLst>
                <a:gd name="rtl" fmla="*/ 27300 w 1264900"/>
                <a:gd name="rtt" fmla="*/ 22750 h 154700"/>
                <a:gd name="rtr" fmla="*/ 1246700 w 1264900"/>
                <a:gd name="rtb" fmla="*/ 141050 h 154700"/>
              </a:gdLst>
              <a:ahLst/>
              <a:cxnLst/>
              <a:rect l="rtl" t="rtt" r="rtr" b="rtb"/>
              <a:pathLst>
                <a:path w="1264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819000" y="636"/>
                  </a:lnTo>
                  <a:lnTo>
                    <a:pt x="873600" y="5734"/>
                  </a:lnTo>
                  <a:lnTo>
                    <a:pt x="928200" y="6477"/>
                  </a:lnTo>
                  <a:lnTo>
                    <a:pt x="982800" y="3308"/>
                  </a:lnTo>
                  <a:lnTo>
                    <a:pt x="1037400" y="-1126"/>
                  </a:lnTo>
                  <a:lnTo>
                    <a:pt x="1092000" y="-2542"/>
                  </a:lnTo>
                  <a:lnTo>
                    <a:pt x="1146600" y="-2274"/>
                  </a:lnTo>
                  <a:lnTo>
                    <a:pt x="1201200" y="-1574"/>
                  </a:lnTo>
                  <a:lnTo>
                    <a:pt x="1255800" y="-1255"/>
                  </a:lnTo>
                  <a:lnTo>
                    <a:pt x="1265422" y="45500"/>
                  </a:lnTo>
                  <a:lnTo>
                    <a:pt x="1261880" y="100100"/>
                  </a:lnTo>
                  <a:lnTo>
                    <a:pt x="1264900" y="147428"/>
                  </a:lnTo>
                  <a:lnTo>
                    <a:pt x="1210300" y="146540"/>
                  </a:lnTo>
                  <a:lnTo>
                    <a:pt x="1155700" y="148604"/>
                  </a:lnTo>
                  <a:lnTo>
                    <a:pt x="1101100" y="152834"/>
                  </a:lnTo>
                  <a:lnTo>
                    <a:pt x="1046500" y="155274"/>
                  </a:lnTo>
                  <a:lnTo>
                    <a:pt x="991900" y="157034"/>
                  </a:lnTo>
                  <a:lnTo>
                    <a:pt x="937300" y="161672"/>
                  </a:lnTo>
                  <a:lnTo>
                    <a:pt x="882700" y="165393"/>
                  </a:lnTo>
                  <a:lnTo>
                    <a:pt x="828100" y="165037"/>
                  </a:lnTo>
                  <a:lnTo>
                    <a:pt x="773500" y="163032"/>
                  </a:lnTo>
                  <a:lnTo>
                    <a:pt x="718900" y="160832"/>
                  </a:lnTo>
                  <a:lnTo>
                    <a:pt x="664300" y="159954"/>
                  </a:lnTo>
                  <a:lnTo>
                    <a:pt x="609700" y="155020"/>
                  </a:lnTo>
                  <a:lnTo>
                    <a:pt x="555100" y="148802"/>
                  </a:lnTo>
                  <a:lnTo>
                    <a:pt x="500500" y="146126"/>
                  </a:lnTo>
                  <a:lnTo>
                    <a:pt x="445900" y="146409"/>
                  </a:lnTo>
                  <a:lnTo>
                    <a:pt x="391300" y="147674"/>
                  </a:lnTo>
                  <a:lnTo>
                    <a:pt x="336700" y="149677"/>
                  </a:lnTo>
                  <a:lnTo>
                    <a:pt x="282100" y="149900"/>
                  </a:lnTo>
                  <a:lnTo>
                    <a:pt x="227500" y="150637"/>
                  </a:lnTo>
                  <a:lnTo>
                    <a:pt x="172900" y="153313"/>
                  </a:lnTo>
                  <a:lnTo>
                    <a:pt x="118300" y="154511"/>
                  </a:lnTo>
                  <a:lnTo>
                    <a:pt x="63700" y="156243"/>
                  </a:lnTo>
                  <a:lnTo>
                    <a:pt x="9100" y="160151"/>
                  </a:lnTo>
                  <a:lnTo>
                    <a:pt x="-7483" y="109200"/>
                  </a:lnTo>
                  <a:lnTo>
                    <a:pt x="-714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众筹产品可在上线之前优先投资</a:t>
              </a:r>
            </a:p>
          </p:txBody>
        </p:sp>
        <p:sp>
          <p:nvSpPr>
            <p:cNvPr id="128" name="SubTopic">
              <a:extLst>
                <a:ext uri="{FF2B5EF4-FFF2-40B4-BE49-F238E27FC236}">
                  <a16:creationId xmlns:a16="http://schemas.microsoft.com/office/drawing/2014/main" id="{8F4E8389-2C82-E74F-8BC6-CACDE699D423}"/>
                </a:ext>
              </a:extLst>
            </p:cNvPr>
            <p:cNvSpPr/>
            <p:nvPr/>
          </p:nvSpPr>
          <p:spPr>
            <a:xfrm>
              <a:off x="6800214" y="3478404"/>
              <a:ext cx="609700" cy="154700"/>
            </a:xfrm>
            <a:custGeom>
              <a:avLst/>
              <a:gdLst>
                <a:gd name="rtl" fmla="*/ 27300 w 609700"/>
                <a:gd name="rtt" fmla="*/ 22750 h 154700"/>
                <a:gd name="rtr" fmla="*/ 591500 w 609700"/>
                <a:gd name="rtb" fmla="*/ 141050 h 154700"/>
              </a:gdLst>
              <a:ahLst/>
              <a:cxnLst/>
              <a:rect l="rtl" t="rtt" r="rtr" b="rtb"/>
              <a:pathLst>
                <a:path w="6097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12968" y="45500"/>
                  </a:lnTo>
                  <a:lnTo>
                    <a:pt x="615144" y="100100"/>
                  </a:lnTo>
                  <a:lnTo>
                    <a:pt x="609700" y="159132"/>
                  </a:lnTo>
                  <a:lnTo>
                    <a:pt x="555100" y="154064"/>
                  </a:lnTo>
                  <a:lnTo>
                    <a:pt x="500500" y="148966"/>
                  </a:lnTo>
                  <a:lnTo>
                    <a:pt x="445900" y="148223"/>
                  </a:lnTo>
                  <a:lnTo>
                    <a:pt x="391300" y="151392"/>
                  </a:lnTo>
                  <a:lnTo>
                    <a:pt x="336700" y="155826"/>
                  </a:lnTo>
                  <a:lnTo>
                    <a:pt x="282100" y="157242"/>
                  </a:lnTo>
                  <a:lnTo>
                    <a:pt x="227500" y="156974"/>
                  </a:lnTo>
                  <a:lnTo>
                    <a:pt x="172900" y="156274"/>
                  </a:lnTo>
                  <a:lnTo>
                    <a:pt x="118300" y="155955"/>
                  </a:lnTo>
                  <a:lnTo>
                    <a:pt x="63700" y="155222"/>
                  </a:lnTo>
                  <a:lnTo>
                    <a:pt x="9100" y="151680"/>
                  </a:lnTo>
                  <a:lnTo>
                    <a:pt x="7272" y="109200"/>
                  </a:lnTo>
                  <a:lnTo>
                    <a:pt x="8160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提供免费展位</a:t>
              </a:r>
            </a:p>
          </p:txBody>
        </p:sp>
        <p:sp>
          <p:nvSpPr>
            <p:cNvPr id="129" name="SubTopic">
              <a:extLst>
                <a:ext uri="{FF2B5EF4-FFF2-40B4-BE49-F238E27FC236}">
                  <a16:creationId xmlns:a16="http://schemas.microsoft.com/office/drawing/2014/main" id="{4FBE2B16-77A8-2442-BF2D-008E54D47174}"/>
                </a:ext>
              </a:extLst>
            </p:cNvPr>
            <p:cNvSpPr/>
            <p:nvPr/>
          </p:nvSpPr>
          <p:spPr>
            <a:xfrm>
              <a:off x="2605114" y="2893729"/>
              <a:ext cx="400400" cy="154700"/>
            </a:xfrm>
            <a:custGeom>
              <a:avLst/>
              <a:gdLst>
                <a:gd name="rtl" fmla="*/ 27300 w 400400"/>
                <a:gd name="rtt" fmla="*/ 22750 h 154700"/>
                <a:gd name="rtr" fmla="*/ 382200 w 400400"/>
                <a:gd name="rtb" fmla="*/ 141050 h 154700"/>
              </a:gdLst>
              <a:ahLst/>
              <a:cxnLst/>
              <a:rect l="rtl" t="rtt" r="rtr" b="rtb"/>
              <a:pathLst>
                <a:path w="4004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00955" y="36400"/>
                  </a:lnTo>
                  <a:lnTo>
                    <a:pt x="398501" y="91000"/>
                  </a:lnTo>
                  <a:lnTo>
                    <a:pt x="397846" y="145600"/>
                  </a:lnTo>
                  <a:lnTo>
                    <a:pt x="354900" y="153946"/>
                  </a:lnTo>
                  <a:lnTo>
                    <a:pt x="300300" y="157968"/>
                  </a:lnTo>
                  <a:lnTo>
                    <a:pt x="245700" y="160144"/>
                  </a:lnTo>
                  <a:lnTo>
                    <a:pt x="191100" y="159132"/>
                  </a:lnTo>
                  <a:lnTo>
                    <a:pt x="136500" y="154064"/>
                  </a:lnTo>
                  <a:lnTo>
                    <a:pt x="81900" y="148966"/>
                  </a:lnTo>
                  <a:lnTo>
                    <a:pt x="27300" y="148223"/>
                  </a:lnTo>
                  <a:lnTo>
                    <a:pt x="3308" y="127400"/>
                  </a:lnTo>
                  <a:lnTo>
                    <a:pt x="-1126" y="72800"/>
                  </a:lnTo>
                  <a:lnTo>
                    <a:pt x="-2542" y="1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5万以上</a:t>
              </a:r>
            </a:p>
          </p:txBody>
        </p:sp>
        <p:sp>
          <p:nvSpPr>
            <p:cNvPr id="130" name="SubTopic">
              <a:extLst>
                <a:ext uri="{FF2B5EF4-FFF2-40B4-BE49-F238E27FC236}">
                  <a16:creationId xmlns:a16="http://schemas.microsoft.com/office/drawing/2014/main" id="{89B595A7-3496-2643-BC7C-DCFB8D1D84A9}"/>
                </a:ext>
              </a:extLst>
            </p:cNvPr>
            <p:cNvSpPr/>
            <p:nvPr/>
          </p:nvSpPr>
          <p:spPr>
            <a:xfrm>
              <a:off x="1076314" y="2309054"/>
              <a:ext cx="1264900" cy="154700"/>
            </a:xfrm>
            <a:custGeom>
              <a:avLst/>
              <a:gdLst>
                <a:gd name="rtl" fmla="*/ 27300 w 1264900"/>
                <a:gd name="rtt" fmla="*/ 22750 h 154700"/>
                <a:gd name="rtr" fmla="*/ 1246700 w 1264900"/>
                <a:gd name="rtb" fmla="*/ 141050 h 154700"/>
              </a:gdLst>
              <a:ahLst/>
              <a:cxnLst/>
              <a:rect l="rtl" t="rtt" r="rtr" b="rtb"/>
              <a:pathLst>
                <a:path w="1264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819000" y="636"/>
                  </a:lnTo>
                  <a:lnTo>
                    <a:pt x="873600" y="5734"/>
                  </a:lnTo>
                  <a:lnTo>
                    <a:pt x="928200" y="6477"/>
                  </a:lnTo>
                  <a:lnTo>
                    <a:pt x="982800" y="3308"/>
                  </a:lnTo>
                  <a:lnTo>
                    <a:pt x="1037400" y="-1126"/>
                  </a:lnTo>
                  <a:lnTo>
                    <a:pt x="1092000" y="-2542"/>
                  </a:lnTo>
                  <a:lnTo>
                    <a:pt x="1146600" y="-2274"/>
                  </a:lnTo>
                  <a:lnTo>
                    <a:pt x="1201200" y="-1574"/>
                  </a:lnTo>
                  <a:lnTo>
                    <a:pt x="1255800" y="-1255"/>
                  </a:lnTo>
                  <a:lnTo>
                    <a:pt x="1265422" y="45500"/>
                  </a:lnTo>
                  <a:lnTo>
                    <a:pt x="1261880" y="100100"/>
                  </a:lnTo>
                  <a:lnTo>
                    <a:pt x="1264900" y="147428"/>
                  </a:lnTo>
                  <a:lnTo>
                    <a:pt x="1210300" y="146540"/>
                  </a:lnTo>
                  <a:lnTo>
                    <a:pt x="1155700" y="148604"/>
                  </a:lnTo>
                  <a:lnTo>
                    <a:pt x="1101100" y="152834"/>
                  </a:lnTo>
                  <a:lnTo>
                    <a:pt x="1046500" y="155274"/>
                  </a:lnTo>
                  <a:lnTo>
                    <a:pt x="991900" y="157034"/>
                  </a:lnTo>
                  <a:lnTo>
                    <a:pt x="937300" y="161672"/>
                  </a:lnTo>
                  <a:lnTo>
                    <a:pt x="882700" y="165393"/>
                  </a:lnTo>
                  <a:lnTo>
                    <a:pt x="828100" y="165037"/>
                  </a:lnTo>
                  <a:lnTo>
                    <a:pt x="773500" y="163032"/>
                  </a:lnTo>
                  <a:lnTo>
                    <a:pt x="718900" y="160832"/>
                  </a:lnTo>
                  <a:lnTo>
                    <a:pt x="664300" y="159954"/>
                  </a:lnTo>
                  <a:lnTo>
                    <a:pt x="609700" y="155020"/>
                  </a:lnTo>
                  <a:lnTo>
                    <a:pt x="555100" y="148802"/>
                  </a:lnTo>
                  <a:lnTo>
                    <a:pt x="500500" y="146126"/>
                  </a:lnTo>
                  <a:lnTo>
                    <a:pt x="445900" y="146409"/>
                  </a:lnTo>
                  <a:lnTo>
                    <a:pt x="391300" y="147674"/>
                  </a:lnTo>
                  <a:lnTo>
                    <a:pt x="336700" y="149677"/>
                  </a:lnTo>
                  <a:lnTo>
                    <a:pt x="282100" y="149900"/>
                  </a:lnTo>
                  <a:lnTo>
                    <a:pt x="227500" y="150637"/>
                  </a:lnTo>
                  <a:lnTo>
                    <a:pt x="172900" y="153313"/>
                  </a:lnTo>
                  <a:lnTo>
                    <a:pt x="118300" y="154511"/>
                  </a:lnTo>
                  <a:lnTo>
                    <a:pt x="63700" y="156243"/>
                  </a:lnTo>
                  <a:lnTo>
                    <a:pt x="9100" y="160151"/>
                  </a:lnTo>
                  <a:lnTo>
                    <a:pt x="-7483" y="109200"/>
                  </a:lnTo>
                  <a:lnTo>
                    <a:pt x="-714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众筹产品可在上线之前有限投资</a:t>
              </a:r>
            </a:p>
          </p:txBody>
        </p:sp>
        <p:sp>
          <p:nvSpPr>
            <p:cNvPr id="131" name="SubTopic">
              <a:extLst>
                <a:ext uri="{FF2B5EF4-FFF2-40B4-BE49-F238E27FC236}">
                  <a16:creationId xmlns:a16="http://schemas.microsoft.com/office/drawing/2014/main" id="{B09C6CCC-9424-8043-9C1E-8E81CFD005B8}"/>
                </a:ext>
              </a:extLst>
            </p:cNvPr>
            <p:cNvSpPr/>
            <p:nvPr/>
          </p:nvSpPr>
          <p:spPr>
            <a:xfrm>
              <a:off x="6800214" y="3712274"/>
              <a:ext cx="937300" cy="154700"/>
            </a:xfrm>
            <a:custGeom>
              <a:avLst/>
              <a:gdLst>
                <a:gd name="rtl" fmla="*/ 27300 w 937300"/>
                <a:gd name="rtt" fmla="*/ 22750 h 154700"/>
                <a:gd name="rtr" fmla="*/ 919100 w 937300"/>
                <a:gd name="rtb" fmla="*/ 141050 h 154700"/>
              </a:gdLst>
              <a:ahLst/>
              <a:cxnLst/>
              <a:rect l="rtl" t="rtt" r="rtr" b="rtb"/>
              <a:pathLst>
                <a:path w="9373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819000" y="636"/>
                  </a:lnTo>
                  <a:lnTo>
                    <a:pt x="873600" y="5734"/>
                  </a:lnTo>
                  <a:lnTo>
                    <a:pt x="928200" y="6477"/>
                  </a:lnTo>
                  <a:lnTo>
                    <a:pt x="933992" y="45500"/>
                  </a:lnTo>
                  <a:lnTo>
                    <a:pt x="938426" y="100100"/>
                  </a:lnTo>
                  <a:lnTo>
                    <a:pt x="937300" y="157242"/>
                  </a:lnTo>
                  <a:lnTo>
                    <a:pt x="882700" y="156974"/>
                  </a:lnTo>
                  <a:lnTo>
                    <a:pt x="828100" y="156274"/>
                  </a:lnTo>
                  <a:lnTo>
                    <a:pt x="773500" y="155955"/>
                  </a:lnTo>
                  <a:lnTo>
                    <a:pt x="718900" y="155222"/>
                  </a:lnTo>
                  <a:lnTo>
                    <a:pt x="664300" y="151680"/>
                  </a:lnTo>
                  <a:lnTo>
                    <a:pt x="609700" y="147428"/>
                  </a:lnTo>
                  <a:lnTo>
                    <a:pt x="555100" y="146540"/>
                  </a:lnTo>
                  <a:lnTo>
                    <a:pt x="500500" y="148604"/>
                  </a:lnTo>
                  <a:lnTo>
                    <a:pt x="445900" y="152834"/>
                  </a:lnTo>
                  <a:lnTo>
                    <a:pt x="391300" y="155274"/>
                  </a:lnTo>
                  <a:lnTo>
                    <a:pt x="336700" y="157034"/>
                  </a:lnTo>
                  <a:lnTo>
                    <a:pt x="282100" y="161672"/>
                  </a:lnTo>
                  <a:lnTo>
                    <a:pt x="227500" y="165393"/>
                  </a:lnTo>
                  <a:lnTo>
                    <a:pt x="172900" y="165037"/>
                  </a:lnTo>
                  <a:lnTo>
                    <a:pt x="118300" y="163032"/>
                  </a:lnTo>
                  <a:lnTo>
                    <a:pt x="63700" y="160832"/>
                  </a:lnTo>
                  <a:lnTo>
                    <a:pt x="9100" y="159954"/>
                  </a:lnTo>
                  <a:lnTo>
                    <a:pt x="-320" y="109200"/>
                  </a:lnTo>
                  <a:lnTo>
                    <a:pt x="5898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组织青联委员参观企业</a:t>
              </a:r>
            </a:p>
          </p:txBody>
        </p:sp>
        <p:sp>
          <p:nvSpPr>
            <p:cNvPr id="132" name="SubTopic">
              <a:extLst>
                <a:ext uri="{FF2B5EF4-FFF2-40B4-BE49-F238E27FC236}">
                  <a16:creationId xmlns:a16="http://schemas.microsoft.com/office/drawing/2014/main" id="{C836E260-9FDC-FC4E-9D70-A078A72CE7F2}"/>
                </a:ext>
              </a:extLst>
            </p:cNvPr>
            <p:cNvSpPr/>
            <p:nvPr/>
          </p:nvSpPr>
          <p:spPr>
            <a:xfrm>
              <a:off x="6800214" y="394614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赠送书礼</a:t>
              </a:r>
            </a:p>
          </p:txBody>
        </p:sp>
        <p:sp>
          <p:nvSpPr>
            <p:cNvPr id="133" name="SubTopic">
              <a:extLst>
                <a:ext uri="{FF2B5EF4-FFF2-40B4-BE49-F238E27FC236}">
                  <a16:creationId xmlns:a16="http://schemas.microsoft.com/office/drawing/2014/main" id="{8277BAAC-9070-7E4F-9039-3E774D2B076E}"/>
                </a:ext>
              </a:extLst>
            </p:cNvPr>
            <p:cNvSpPr/>
            <p:nvPr/>
          </p:nvSpPr>
          <p:spPr>
            <a:xfrm>
              <a:off x="1895314" y="254292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赠送书礼</a:t>
              </a:r>
            </a:p>
          </p:txBody>
        </p:sp>
        <p:sp>
          <p:nvSpPr>
            <p:cNvPr id="134" name="SubTopic">
              <a:extLst>
                <a:ext uri="{FF2B5EF4-FFF2-40B4-BE49-F238E27FC236}">
                  <a16:creationId xmlns:a16="http://schemas.microsoft.com/office/drawing/2014/main" id="{9E10A7F1-47CD-0841-9E31-D8B453139796}"/>
                </a:ext>
              </a:extLst>
            </p:cNvPr>
            <p:cNvSpPr/>
            <p:nvPr/>
          </p:nvSpPr>
          <p:spPr>
            <a:xfrm>
              <a:off x="1895314" y="277679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赠送咖啡</a:t>
              </a:r>
            </a:p>
          </p:txBody>
        </p:sp>
        <p:sp>
          <p:nvSpPr>
            <p:cNvPr id="135" name="SubTopic">
              <a:extLst>
                <a:ext uri="{FF2B5EF4-FFF2-40B4-BE49-F238E27FC236}">
                  <a16:creationId xmlns:a16="http://schemas.microsoft.com/office/drawing/2014/main" id="{457CA9E7-EAB0-6847-854C-E9783374943D}"/>
                </a:ext>
              </a:extLst>
            </p:cNvPr>
            <p:cNvSpPr/>
            <p:nvPr/>
          </p:nvSpPr>
          <p:spPr>
            <a:xfrm>
              <a:off x="6800214" y="418001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赠送咖啡</a:t>
              </a:r>
            </a:p>
          </p:txBody>
        </p:sp>
        <p:sp>
          <p:nvSpPr>
            <p:cNvPr id="136" name="SubTopic">
              <a:extLst>
                <a:ext uri="{FF2B5EF4-FFF2-40B4-BE49-F238E27FC236}">
                  <a16:creationId xmlns:a16="http://schemas.microsoft.com/office/drawing/2014/main" id="{99B71C85-09E4-5342-A754-BF0311E46155}"/>
                </a:ext>
              </a:extLst>
            </p:cNvPr>
            <p:cNvSpPr/>
            <p:nvPr/>
          </p:nvSpPr>
          <p:spPr>
            <a:xfrm>
              <a:off x="5935714" y="1139704"/>
              <a:ext cx="609700" cy="154700"/>
            </a:xfrm>
            <a:custGeom>
              <a:avLst/>
              <a:gdLst>
                <a:gd name="rtl" fmla="*/ 27300 w 609700"/>
                <a:gd name="rtt" fmla="*/ 22750 h 154700"/>
                <a:gd name="rtr" fmla="*/ 591500 w 609700"/>
                <a:gd name="rtb" fmla="*/ 141050 h 154700"/>
              </a:gdLst>
              <a:ahLst/>
              <a:cxnLst/>
              <a:rect l="rtl" t="rtt" r="rtr" b="rtb"/>
              <a:pathLst>
                <a:path w="6097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12968" y="45500"/>
                  </a:lnTo>
                  <a:lnTo>
                    <a:pt x="615144" y="100100"/>
                  </a:lnTo>
                  <a:lnTo>
                    <a:pt x="609700" y="159132"/>
                  </a:lnTo>
                  <a:lnTo>
                    <a:pt x="555100" y="154064"/>
                  </a:lnTo>
                  <a:lnTo>
                    <a:pt x="500500" y="148966"/>
                  </a:lnTo>
                  <a:lnTo>
                    <a:pt x="445900" y="148223"/>
                  </a:lnTo>
                  <a:lnTo>
                    <a:pt x="391300" y="151392"/>
                  </a:lnTo>
                  <a:lnTo>
                    <a:pt x="336700" y="155826"/>
                  </a:lnTo>
                  <a:lnTo>
                    <a:pt x="282100" y="157242"/>
                  </a:lnTo>
                  <a:lnTo>
                    <a:pt x="227500" y="156974"/>
                  </a:lnTo>
                  <a:lnTo>
                    <a:pt x="172900" y="156274"/>
                  </a:lnTo>
                  <a:lnTo>
                    <a:pt x="118300" y="155955"/>
                  </a:lnTo>
                  <a:lnTo>
                    <a:pt x="63700" y="155222"/>
                  </a:lnTo>
                  <a:lnTo>
                    <a:pt x="9100" y="151680"/>
                  </a:lnTo>
                  <a:lnTo>
                    <a:pt x="7272" y="109200"/>
                  </a:lnTo>
                  <a:lnTo>
                    <a:pt x="8160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安雪晖总店长</a:t>
              </a:r>
            </a:p>
          </p:txBody>
        </p:sp>
        <p:sp>
          <p:nvSpPr>
            <p:cNvPr id="137" name="SubTopic">
              <a:extLst>
                <a:ext uri="{FF2B5EF4-FFF2-40B4-BE49-F238E27FC236}">
                  <a16:creationId xmlns:a16="http://schemas.microsoft.com/office/drawing/2014/main" id="{FBAF9F1D-7876-DC48-AD38-E0A6AB1A3F32}"/>
                </a:ext>
              </a:extLst>
            </p:cNvPr>
            <p:cNvSpPr/>
            <p:nvPr/>
          </p:nvSpPr>
          <p:spPr>
            <a:xfrm>
              <a:off x="5935714" y="1373574"/>
              <a:ext cx="691600" cy="154700"/>
            </a:xfrm>
            <a:custGeom>
              <a:avLst/>
              <a:gdLst>
                <a:gd name="rtl" fmla="*/ 27300 w 691600"/>
                <a:gd name="rtt" fmla="*/ 22750 h 154700"/>
                <a:gd name="rtr" fmla="*/ 673400 w 691600"/>
                <a:gd name="rtb" fmla="*/ 141050 h 154700"/>
              </a:gdLst>
              <a:ahLst/>
              <a:cxnLst/>
              <a:rect l="rtl" t="rtt" r="rtr" b="rtb"/>
              <a:pathLst>
                <a:path w="6916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697044" y="18200"/>
                  </a:lnTo>
                  <a:lnTo>
                    <a:pt x="696032" y="72800"/>
                  </a:lnTo>
                  <a:lnTo>
                    <a:pt x="690964" y="127400"/>
                  </a:lnTo>
                  <a:lnTo>
                    <a:pt x="664300" y="148966"/>
                  </a:lnTo>
                  <a:lnTo>
                    <a:pt x="609700" y="148223"/>
                  </a:lnTo>
                  <a:lnTo>
                    <a:pt x="555100" y="151392"/>
                  </a:lnTo>
                  <a:lnTo>
                    <a:pt x="500500" y="155826"/>
                  </a:lnTo>
                  <a:lnTo>
                    <a:pt x="445900" y="157242"/>
                  </a:lnTo>
                  <a:lnTo>
                    <a:pt x="391300" y="156974"/>
                  </a:lnTo>
                  <a:lnTo>
                    <a:pt x="336700" y="156274"/>
                  </a:lnTo>
                  <a:lnTo>
                    <a:pt x="282100" y="155955"/>
                  </a:lnTo>
                  <a:lnTo>
                    <a:pt x="227500" y="155222"/>
                  </a:lnTo>
                  <a:lnTo>
                    <a:pt x="172900" y="151680"/>
                  </a:lnTo>
                  <a:lnTo>
                    <a:pt x="118300" y="147428"/>
                  </a:lnTo>
                  <a:lnTo>
                    <a:pt x="63700" y="146540"/>
                  </a:lnTo>
                  <a:lnTo>
                    <a:pt x="9100" y="148604"/>
                  </a:lnTo>
                  <a:lnTo>
                    <a:pt x="1866" y="109200"/>
                  </a:lnTo>
                  <a:lnTo>
                    <a:pt x="-5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李春山执行店长</a:t>
              </a:r>
            </a:p>
          </p:txBody>
        </p:sp>
        <p:sp>
          <p:nvSpPr>
            <p:cNvPr id="138" name="SubTopic">
              <a:extLst>
                <a:ext uri="{FF2B5EF4-FFF2-40B4-BE49-F238E27FC236}">
                  <a16:creationId xmlns:a16="http://schemas.microsoft.com/office/drawing/2014/main" id="{37BD3604-BD67-3E4E-BAB4-F996D3124D7F}"/>
                </a:ext>
              </a:extLst>
            </p:cNvPr>
            <p:cNvSpPr/>
            <p:nvPr/>
          </p:nvSpPr>
          <p:spPr>
            <a:xfrm>
              <a:off x="6800214" y="4413884"/>
              <a:ext cx="609700" cy="154700"/>
            </a:xfrm>
            <a:custGeom>
              <a:avLst/>
              <a:gdLst>
                <a:gd name="rtl" fmla="*/ 27300 w 609700"/>
                <a:gd name="rtt" fmla="*/ 22750 h 154700"/>
                <a:gd name="rtr" fmla="*/ 591500 w 609700"/>
                <a:gd name="rtb" fmla="*/ 141050 h 154700"/>
              </a:gdLst>
              <a:ahLst/>
              <a:cxnLst/>
              <a:rect l="rtl" t="rtt" r="rtr" b="rtb"/>
              <a:pathLst>
                <a:path w="6097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12968" y="45500"/>
                  </a:lnTo>
                  <a:lnTo>
                    <a:pt x="615144" y="100100"/>
                  </a:lnTo>
                  <a:lnTo>
                    <a:pt x="609700" y="159132"/>
                  </a:lnTo>
                  <a:lnTo>
                    <a:pt x="555100" y="154064"/>
                  </a:lnTo>
                  <a:lnTo>
                    <a:pt x="500500" y="148966"/>
                  </a:lnTo>
                  <a:lnTo>
                    <a:pt x="445900" y="148223"/>
                  </a:lnTo>
                  <a:lnTo>
                    <a:pt x="391300" y="151392"/>
                  </a:lnTo>
                  <a:lnTo>
                    <a:pt x="336700" y="155826"/>
                  </a:lnTo>
                  <a:lnTo>
                    <a:pt x="282100" y="157242"/>
                  </a:lnTo>
                  <a:lnTo>
                    <a:pt x="227500" y="156974"/>
                  </a:lnTo>
                  <a:lnTo>
                    <a:pt x="172900" y="156274"/>
                  </a:lnTo>
                  <a:lnTo>
                    <a:pt x="118300" y="155955"/>
                  </a:lnTo>
                  <a:lnTo>
                    <a:pt x="63700" y="155222"/>
                  </a:lnTo>
                  <a:lnTo>
                    <a:pt x="9100" y="151680"/>
                  </a:lnTo>
                  <a:lnTo>
                    <a:pt x="7272" y="109200"/>
                  </a:lnTo>
                  <a:lnTo>
                    <a:pt x="8160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认购公益项目</a:t>
              </a:r>
            </a:p>
          </p:txBody>
        </p:sp>
        <p:sp>
          <p:nvSpPr>
            <p:cNvPr id="139" name="SubTopic">
              <a:extLst>
                <a:ext uri="{FF2B5EF4-FFF2-40B4-BE49-F238E27FC236}">
                  <a16:creationId xmlns:a16="http://schemas.microsoft.com/office/drawing/2014/main" id="{BD3B77FE-BDF5-654C-946C-8C6FF2C7196D}"/>
                </a:ext>
              </a:extLst>
            </p:cNvPr>
            <p:cNvSpPr/>
            <p:nvPr/>
          </p:nvSpPr>
          <p:spPr>
            <a:xfrm>
              <a:off x="1731514" y="3010664"/>
              <a:ext cx="609700" cy="154700"/>
            </a:xfrm>
            <a:custGeom>
              <a:avLst/>
              <a:gdLst>
                <a:gd name="rtl" fmla="*/ 27300 w 609700"/>
                <a:gd name="rtt" fmla="*/ 22750 h 154700"/>
                <a:gd name="rtr" fmla="*/ 591500 w 609700"/>
                <a:gd name="rtb" fmla="*/ 141050 h 154700"/>
              </a:gdLst>
              <a:ahLst/>
              <a:cxnLst/>
              <a:rect l="rtl" t="rtt" r="rtr" b="rtb"/>
              <a:pathLst>
                <a:path w="6097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12968" y="45500"/>
                  </a:lnTo>
                  <a:lnTo>
                    <a:pt x="615144" y="100100"/>
                  </a:lnTo>
                  <a:lnTo>
                    <a:pt x="609700" y="159132"/>
                  </a:lnTo>
                  <a:lnTo>
                    <a:pt x="555100" y="154064"/>
                  </a:lnTo>
                  <a:lnTo>
                    <a:pt x="500500" y="148966"/>
                  </a:lnTo>
                  <a:lnTo>
                    <a:pt x="445900" y="148223"/>
                  </a:lnTo>
                  <a:lnTo>
                    <a:pt x="391300" y="151392"/>
                  </a:lnTo>
                  <a:lnTo>
                    <a:pt x="336700" y="155826"/>
                  </a:lnTo>
                  <a:lnTo>
                    <a:pt x="282100" y="157242"/>
                  </a:lnTo>
                  <a:lnTo>
                    <a:pt x="227500" y="156974"/>
                  </a:lnTo>
                  <a:lnTo>
                    <a:pt x="172900" y="156274"/>
                  </a:lnTo>
                  <a:lnTo>
                    <a:pt x="118300" y="155955"/>
                  </a:lnTo>
                  <a:lnTo>
                    <a:pt x="63700" y="155222"/>
                  </a:lnTo>
                  <a:lnTo>
                    <a:pt x="9100" y="151680"/>
                  </a:lnTo>
                  <a:lnTo>
                    <a:pt x="7272" y="109200"/>
                  </a:lnTo>
                  <a:lnTo>
                    <a:pt x="8160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F56582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认购公益项目</a:t>
              </a:r>
            </a:p>
          </p:txBody>
        </p:sp>
        <p:sp>
          <p:nvSpPr>
            <p:cNvPr id="140" name="SubTopic">
              <a:extLst>
                <a:ext uri="{FF2B5EF4-FFF2-40B4-BE49-F238E27FC236}">
                  <a16:creationId xmlns:a16="http://schemas.microsoft.com/office/drawing/2014/main" id="{96C1C43F-3E72-E74D-8C3F-80D5FA673CBB}"/>
                </a:ext>
              </a:extLst>
            </p:cNvPr>
            <p:cNvSpPr/>
            <p:nvPr/>
          </p:nvSpPr>
          <p:spPr>
            <a:xfrm>
              <a:off x="6800214" y="464775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网站宣传</a:t>
              </a:r>
            </a:p>
          </p:txBody>
        </p:sp>
        <p:sp>
          <p:nvSpPr>
            <p:cNvPr id="141" name="SubTopic">
              <a:extLst>
                <a:ext uri="{FF2B5EF4-FFF2-40B4-BE49-F238E27FC236}">
                  <a16:creationId xmlns:a16="http://schemas.microsoft.com/office/drawing/2014/main" id="{18CBEEC1-0953-B644-A64E-8DF31F726EFC}"/>
                </a:ext>
              </a:extLst>
            </p:cNvPr>
            <p:cNvSpPr/>
            <p:nvPr/>
          </p:nvSpPr>
          <p:spPr>
            <a:xfrm>
              <a:off x="1895314" y="324453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网站宣传</a:t>
              </a:r>
            </a:p>
          </p:txBody>
        </p:sp>
        <p:sp>
          <p:nvSpPr>
            <p:cNvPr id="142" name="SubTopic">
              <a:extLst>
                <a:ext uri="{FF2B5EF4-FFF2-40B4-BE49-F238E27FC236}">
                  <a16:creationId xmlns:a16="http://schemas.microsoft.com/office/drawing/2014/main" id="{F778C32D-ED4E-964F-86C1-8D236316C092}"/>
                </a:ext>
              </a:extLst>
            </p:cNvPr>
            <p:cNvSpPr/>
            <p:nvPr/>
          </p:nvSpPr>
          <p:spPr>
            <a:xfrm>
              <a:off x="3105614" y="1958248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政府扶持</a:t>
              </a:r>
            </a:p>
          </p:txBody>
        </p:sp>
        <p:sp>
          <p:nvSpPr>
            <p:cNvPr id="143" name="SubTopic">
              <a:extLst>
                <a:ext uri="{FF2B5EF4-FFF2-40B4-BE49-F238E27FC236}">
                  <a16:creationId xmlns:a16="http://schemas.microsoft.com/office/drawing/2014/main" id="{E2FB10AB-06E2-E649-AC43-5F41BE42A8D9}"/>
                </a:ext>
              </a:extLst>
            </p:cNvPr>
            <p:cNvSpPr/>
            <p:nvPr/>
          </p:nvSpPr>
          <p:spPr>
            <a:xfrm>
              <a:off x="2395814" y="184131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 dirty="0" err="1">
                  <a:solidFill>
                    <a:srgbClr val="FFFFFF"/>
                  </a:solidFill>
                  <a:latin typeface="STSong"/>
                </a:rPr>
                <a:t>科委立项</a:t>
              </a:r>
              <a:endParaRPr sz="828" dirty="0">
                <a:solidFill>
                  <a:srgbClr val="FFFFFF"/>
                </a:solidFill>
                <a:latin typeface="STSong"/>
              </a:endParaRPr>
            </a:p>
          </p:txBody>
        </p:sp>
        <p:sp>
          <p:nvSpPr>
            <p:cNvPr id="144" name="SubTopic">
              <a:extLst>
                <a:ext uri="{FF2B5EF4-FFF2-40B4-BE49-F238E27FC236}">
                  <a16:creationId xmlns:a16="http://schemas.microsoft.com/office/drawing/2014/main" id="{1865BEF1-BCC6-914F-931C-CA539FC9CDBE}"/>
                </a:ext>
              </a:extLst>
            </p:cNvPr>
            <p:cNvSpPr/>
            <p:nvPr/>
          </p:nvSpPr>
          <p:spPr>
            <a:xfrm>
              <a:off x="2313914" y="2075183"/>
              <a:ext cx="527800" cy="154700"/>
            </a:xfrm>
            <a:custGeom>
              <a:avLst/>
              <a:gdLst>
                <a:gd name="rtl" fmla="*/ 27300 w 527800"/>
                <a:gd name="rtt" fmla="*/ 22750 h 154700"/>
                <a:gd name="rtr" fmla="*/ 509600 w 527800"/>
                <a:gd name="rtb" fmla="*/ 141050 h 154700"/>
              </a:gdLst>
              <a:ahLst/>
              <a:cxnLst/>
              <a:rect l="rtl" t="rtt" r="rtr" b="rtb"/>
              <a:pathLst>
                <a:path w="5278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25246" y="18200"/>
                  </a:lnTo>
                  <a:lnTo>
                    <a:pt x="527046" y="72800"/>
                  </a:lnTo>
                  <a:lnTo>
                    <a:pt x="531068" y="127400"/>
                  </a:lnTo>
                  <a:lnTo>
                    <a:pt x="500500" y="160144"/>
                  </a:lnTo>
                  <a:lnTo>
                    <a:pt x="445900" y="159132"/>
                  </a:lnTo>
                  <a:lnTo>
                    <a:pt x="391300" y="154064"/>
                  </a:lnTo>
                  <a:lnTo>
                    <a:pt x="336700" y="148966"/>
                  </a:lnTo>
                  <a:lnTo>
                    <a:pt x="282100" y="148223"/>
                  </a:lnTo>
                  <a:lnTo>
                    <a:pt x="227500" y="151392"/>
                  </a:lnTo>
                  <a:lnTo>
                    <a:pt x="172900" y="155826"/>
                  </a:lnTo>
                  <a:lnTo>
                    <a:pt x="118300" y="157242"/>
                  </a:lnTo>
                  <a:lnTo>
                    <a:pt x="63700" y="156974"/>
                  </a:lnTo>
                  <a:lnTo>
                    <a:pt x="9100" y="156274"/>
                  </a:lnTo>
                  <a:lnTo>
                    <a:pt x="-1255" y="109200"/>
                  </a:lnTo>
                  <a:lnTo>
                    <a:pt x="-522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镇政府补贴</a:t>
              </a:r>
            </a:p>
          </p:txBody>
        </p:sp>
        <p:sp>
          <p:nvSpPr>
            <p:cNvPr id="145" name="SubTopic">
              <a:extLst>
                <a:ext uri="{FF2B5EF4-FFF2-40B4-BE49-F238E27FC236}">
                  <a16:creationId xmlns:a16="http://schemas.microsoft.com/office/drawing/2014/main" id="{6B8D2E5D-92F8-434D-BD75-E47FD0ED877D}"/>
                </a:ext>
              </a:extLst>
            </p:cNvPr>
            <p:cNvSpPr/>
            <p:nvPr/>
          </p:nvSpPr>
          <p:spPr>
            <a:xfrm>
              <a:off x="5935714" y="184131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设计装修</a:t>
              </a:r>
            </a:p>
          </p:txBody>
        </p:sp>
        <p:sp>
          <p:nvSpPr>
            <p:cNvPr id="146" name="SubTopic">
              <a:extLst>
                <a:ext uri="{FF2B5EF4-FFF2-40B4-BE49-F238E27FC236}">
                  <a16:creationId xmlns:a16="http://schemas.microsoft.com/office/drawing/2014/main" id="{17E4932A-AD60-6F40-8DC4-4B744F137B25}"/>
                </a:ext>
              </a:extLst>
            </p:cNvPr>
            <p:cNvSpPr/>
            <p:nvPr/>
          </p:nvSpPr>
          <p:spPr>
            <a:xfrm>
              <a:off x="6645514" y="160744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天鸿圆方</a:t>
              </a:r>
            </a:p>
          </p:txBody>
        </p:sp>
        <p:sp>
          <p:nvSpPr>
            <p:cNvPr id="147" name="SubTopic">
              <a:extLst>
                <a:ext uri="{FF2B5EF4-FFF2-40B4-BE49-F238E27FC236}">
                  <a16:creationId xmlns:a16="http://schemas.microsoft.com/office/drawing/2014/main" id="{80DBC3C7-D62F-1543-8CD7-CB971586F675}"/>
                </a:ext>
              </a:extLst>
            </p:cNvPr>
            <p:cNvSpPr/>
            <p:nvPr/>
          </p:nvSpPr>
          <p:spPr>
            <a:xfrm>
              <a:off x="6645514" y="184131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蓝海华业</a:t>
              </a:r>
            </a:p>
          </p:txBody>
        </p:sp>
        <p:sp>
          <p:nvSpPr>
            <p:cNvPr id="148" name="SubTopic">
              <a:extLst>
                <a:ext uri="{FF2B5EF4-FFF2-40B4-BE49-F238E27FC236}">
                  <a16:creationId xmlns:a16="http://schemas.microsoft.com/office/drawing/2014/main" id="{D56D3DFF-F72A-0346-A093-770E11E70C6D}"/>
                </a:ext>
              </a:extLst>
            </p:cNvPr>
            <p:cNvSpPr/>
            <p:nvPr/>
          </p:nvSpPr>
          <p:spPr>
            <a:xfrm>
              <a:off x="6645514" y="207518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小泽画室</a:t>
              </a:r>
            </a:p>
          </p:txBody>
        </p:sp>
        <p:sp>
          <p:nvSpPr>
            <p:cNvPr id="149" name="SubTopic">
              <a:extLst>
                <a:ext uri="{FF2B5EF4-FFF2-40B4-BE49-F238E27FC236}">
                  <a16:creationId xmlns:a16="http://schemas.microsoft.com/office/drawing/2014/main" id="{3B722E42-07D6-8C44-B17B-B4BB18631E7C}"/>
                </a:ext>
              </a:extLst>
            </p:cNvPr>
            <p:cNvSpPr/>
            <p:nvPr/>
          </p:nvSpPr>
          <p:spPr>
            <a:xfrm>
              <a:off x="5935714" y="230905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新华书店</a:t>
              </a:r>
            </a:p>
          </p:txBody>
        </p:sp>
        <p:sp>
          <p:nvSpPr>
            <p:cNvPr id="150" name="SubTopic">
              <a:extLst>
                <a:ext uri="{FF2B5EF4-FFF2-40B4-BE49-F238E27FC236}">
                  <a16:creationId xmlns:a16="http://schemas.microsoft.com/office/drawing/2014/main" id="{A38C0F42-8391-6E40-8483-B27FB8A953EF}"/>
                </a:ext>
              </a:extLst>
            </p:cNvPr>
            <p:cNvSpPr/>
            <p:nvPr/>
          </p:nvSpPr>
          <p:spPr>
            <a:xfrm>
              <a:off x="5389714" y="2192118"/>
              <a:ext cx="282100" cy="154700"/>
            </a:xfrm>
            <a:custGeom>
              <a:avLst/>
              <a:gdLst>
                <a:gd name="rtl" fmla="*/ 27300 w 282100"/>
                <a:gd name="rtt" fmla="*/ 22750 h 154700"/>
                <a:gd name="rtr" fmla="*/ 263900 w 282100"/>
                <a:gd name="rtb" fmla="*/ 141050 h 154700"/>
              </a:gdLst>
              <a:ahLst/>
              <a:cxnLst/>
              <a:rect l="rtl" t="rtt" r="rtr" b="rtb"/>
              <a:pathLst>
                <a:path w="2821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285091" y="45500"/>
                  </a:lnTo>
                  <a:lnTo>
                    <a:pt x="285602" y="100100"/>
                  </a:lnTo>
                  <a:lnTo>
                    <a:pt x="282100" y="155255"/>
                  </a:lnTo>
                  <a:lnTo>
                    <a:pt x="227500" y="152801"/>
                  </a:lnTo>
                  <a:lnTo>
                    <a:pt x="172900" y="152146"/>
                  </a:lnTo>
                  <a:lnTo>
                    <a:pt x="118300" y="153946"/>
                  </a:lnTo>
                  <a:lnTo>
                    <a:pt x="63700" y="157968"/>
                  </a:lnTo>
                  <a:lnTo>
                    <a:pt x="9100" y="160144"/>
                  </a:lnTo>
                  <a:lnTo>
                    <a:pt x="-4432" y="109200"/>
                  </a:lnTo>
                  <a:lnTo>
                    <a:pt x="636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合作</a:t>
              </a:r>
            </a:p>
          </p:txBody>
        </p:sp>
        <p:sp>
          <p:nvSpPr>
            <p:cNvPr id="151" name="SubTopic">
              <a:extLst>
                <a:ext uri="{FF2B5EF4-FFF2-40B4-BE49-F238E27FC236}">
                  <a16:creationId xmlns:a16="http://schemas.microsoft.com/office/drawing/2014/main" id="{6CE45649-EDFC-A247-8192-49D2084D34CD}"/>
                </a:ext>
              </a:extLst>
            </p:cNvPr>
            <p:cNvSpPr/>
            <p:nvPr/>
          </p:nvSpPr>
          <p:spPr>
            <a:xfrm>
              <a:off x="5935714" y="2542923"/>
              <a:ext cx="773500" cy="154700"/>
            </a:xfrm>
            <a:custGeom>
              <a:avLst/>
              <a:gdLst>
                <a:gd name="rtl" fmla="*/ 27300 w 773500"/>
                <a:gd name="rtt" fmla="*/ 22750 h 154700"/>
                <a:gd name="rtr" fmla="*/ 755300 w 773500"/>
                <a:gd name="rtb" fmla="*/ 141050 h 154700"/>
              </a:gdLst>
              <a:ahLst/>
              <a:cxnLst/>
              <a:rect l="rtl" t="rtt" r="rtr" b="rtb"/>
              <a:pathLst>
                <a:path w="7735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91400" y="1899"/>
                  </a:lnTo>
                  <a:lnTo>
                    <a:pt x="546000" y="2554"/>
                  </a:lnTo>
                  <a:lnTo>
                    <a:pt x="600600" y="754"/>
                  </a:lnTo>
                  <a:lnTo>
                    <a:pt x="655200" y="-3268"/>
                  </a:lnTo>
                  <a:lnTo>
                    <a:pt x="709800" y="-5444"/>
                  </a:lnTo>
                  <a:lnTo>
                    <a:pt x="764400" y="-4432"/>
                  </a:lnTo>
                  <a:lnTo>
                    <a:pt x="772864" y="45500"/>
                  </a:lnTo>
                  <a:lnTo>
                    <a:pt x="767766" y="100100"/>
                  </a:lnTo>
                  <a:lnTo>
                    <a:pt x="773500" y="148223"/>
                  </a:lnTo>
                  <a:lnTo>
                    <a:pt x="718900" y="151392"/>
                  </a:lnTo>
                  <a:lnTo>
                    <a:pt x="664300" y="155826"/>
                  </a:lnTo>
                  <a:lnTo>
                    <a:pt x="609700" y="157242"/>
                  </a:lnTo>
                  <a:lnTo>
                    <a:pt x="555100" y="156974"/>
                  </a:lnTo>
                  <a:lnTo>
                    <a:pt x="500500" y="156274"/>
                  </a:lnTo>
                  <a:lnTo>
                    <a:pt x="445900" y="155955"/>
                  </a:lnTo>
                  <a:lnTo>
                    <a:pt x="391300" y="155222"/>
                  </a:lnTo>
                  <a:lnTo>
                    <a:pt x="336700" y="151680"/>
                  </a:lnTo>
                  <a:lnTo>
                    <a:pt x="282100" y="147428"/>
                  </a:lnTo>
                  <a:lnTo>
                    <a:pt x="227500" y="146540"/>
                  </a:lnTo>
                  <a:lnTo>
                    <a:pt x="172900" y="148604"/>
                  </a:lnTo>
                  <a:lnTo>
                    <a:pt x="118300" y="152834"/>
                  </a:lnTo>
                  <a:lnTo>
                    <a:pt x="63700" y="155274"/>
                  </a:lnTo>
                  <a:lnTo>
                    <a:pt x="9100" y="157034"/>
                  </a:lnTo>
                  <a:lnTo>
                    <a:pt x="-6972" y="109200"/>
                  </a:lnTo>
                  <a:lnTo>
                    <a:pt x="-10693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运河雏鹰文化传媒</a:t>
              </a:r>
            </a:p>
          </p:txBody>
        </p:sp>
        <p:sp>
          <p:nvSpPr>
            <p:cNvPr id="152" name="SubTopic">
              <a:extLst>
                <a:ext uri="{FF2B5EF4-FFF2-40B4-BE49-F238E27FC236}">
                  <a16:creationId xmlns:a16="http://schemas.microsoft.com/office/drawing/2014/main" id="{07BDC4CB-4FB2-2B4B-B015-EADBB2269868}"/>
                </a:ext>
              </a:extLst>
            </p:cNvPr>
            <p:cNvSpPr/>
            <p:nvPr/>
          </p:nvSpPr>
          <p:spPr>
            <a:xfrm>
              <a:off x="5935714" y="2776793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北京电信</a:t>
              </a:r>
            </a:p>
          </p:txBody>
        </p:sp>
        <p:sp>
          <p:nvSpPr>
            <p:cNvPr id="153" name="SubTopic">
              <a:extLst>
                <a:ext uri="{FF2B5EF4-FFF2-40B4-BE49-F238E27FC236}">
                  <a16:creationId xmlns:a16="http://schemas.microsoft.com/office/drawing/2014/main" id="{94C8C5C8-3FD2-C844-848B-4EDAFBB0F8BD}"/>
                </a:ext>
              </a:extLst>
            </p:cNvPr>
            <p:cNvSpPr/>
            <p:nvPr/>
          </p:nvSpPr>
          <p:spPr>
            <a:xfrm>
              <a:off x="6800214" y="488162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店内宣传</a:t>
              </a:r>
            </a:p>
          </p:txBody>
        </p:sp>
        <p:sp>
          <p:nvSpPr>
            <p:cNvPr id="154" name="SubTopic">
              <a:extLst>
                <a:ext uri="{FF2B5EF4-FFF2-40B4-BE49-F238E27FC236}">
                  <a16:creationId xmlns:a16="http://schemas.microsoft.com/office/drawing/2014/main" id="{33CB47F6-D8CB-314E-BFEE-17D39BD30804}"/>
                </a:ext>
              </a:extLst>
            </p:cNvPr>
            <p:cNvSpPr/>
            <p:nvPr/>
          </p:nvSpPr>
          <p:spPr>
            <a:xfrm>
              <a:off x="1895314" y="3478404"/>
              <a:ext cx="445900" cy="154700"/>
            </a:xfrm>
            <a:custGeom>
              <a:avLst/>
              <a:gdLst>
                <a:gd name="rtl" fmla="*/ 27300 w 445900"/>
                <a:gd name="rtt" fmla="*/ 22750 h 154700"/>
                <a:gd name="rtr" fmla="*/ 427700 w 445900"/>
                <a:gd name="rtb" fmla="*/ 141050 h 154700"/>
              </a:gdLst>
              <a:ahLst/>
              <a:cxnLst/>
              <a:rect l="rtl" t="rtt" r="rtr" b="rtb"/>
              <a:pathLst>
                <a:path w="4459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327600" y="-2991"/>
                  </a:lnTo>
                  <a:lnTo>
                    <a:pt x="382200" y="-3502"/>
                  </a:lnTo>
                  <a:lnTo>
                    <a:pt x="436800" y="-555"/>
                  </a:lnTo>
                  <a:lnTo>
                    <a:pt x="444001" y="45500"/>
                  </a:lnTo>
                  <a:lnTo>
                    <a:pt x="443346" y="100100"/>
                  </a:lnTo>
                  <a:lnTo>
                    <a:pt x="445900" y="153946"/>
                  </a:lnTo>
                  <a:lnTo>
                    <a:pt x="391300" y="157968"/>
                  </a:lnTo>
                  <a:lnTo>
                    <a:pt x="336700" y="160144"/>
                  </a:lnTo>
                  <a:lnTo>
                    <a:pt x="282100" y="159132"/>
                  </a:lnTo>
                  <a:lnTo>
                    <a:pt x="227500" y="154064"/>
                  </a:lnTo>
                  <a:lnTo>
                    <a:pt x="172900" y="148966"/>
                  </a:lnTo>
                  <a:lnTo>
                    <a:pt x="118300" y="148223"/>
                  </a:lnTo>
                  <a:lnTo>
                    <a:pt x="63700" y="151392"/>
                  </a:lnTo>
                  <a:lnTo>
                    <a:pt x="9100" y="155826"/>
                  </a:lnTo>
                  <a:lnTo>
                    <a:pt x="-2542" y="109200"/>
                  </a:lnTo>
                  <a:lnTo>
                    <a:pt x="-2274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828">
                  <a:solidFill>
                    <a:srgbClr val="FFFFFF"/>
                  </a:solidFill>
                  <a:latin typeface="STSong"/>
                </a:rPr>
                <a:t>店内宣传</a:t>
              </a:r>
            </a:p>
          </p:txBody>
        </p:sp>
        <p:sp>
          <p:nvSpPr>
            <p:cNvPr id="155" name="SubTopic">
              <a:extLst>
                <a:ext uri="{FF2B5EF4-FFF2-40B4-BE49-F238E27FC236}">
                  <a16:creationId xmlns:a16="http://schemas.microsoft.com/office/drawing/2014/main" id="{AD396742-C30F-614A-A42A-B0EC6172CA8E}"/>
                </a:ext>
              </a:extLst>
            </p:cNvPr>
            <p:cNvSpPr/>
            <p:nvPr/>
          </p:nvSpPr>
          <p:spPr>
            <a:xfrm>
              <a:off x="5935714" y="438093"/>
              <a:ext cx="282100" cy="154700"/>
            </a:xfrm>
            <a:custGeom>
              <a:avLst/>
              <a:gdLst>
                <a:gd name="rtl" fmla="*/ 27300 w 282100"/>
                <a:gd name="rtt" fmla="*/ 22750 h 154700"/>
                <a:gd name="rtr" fmla="*/ 263900 w 282100"/>
                <a:gd name="rtb" fmla="*/ 141050 h 154700"/>
              </a:gdLst>
              <a:ahLst/>
              <a:cxnLst/>
              <a:rect l="rtl" t="rtt" r="rtr" b="rtb"/>
              <a:pathLst>
                <a:path w="282100" h="154700">
                  <a:moveTo>
                    <a:pt x="0" y="0"/>
                  </a:moveTo>
                  <a:lnTo>
                    <a:pt x="54600" y="3239"/>
                  </a:lnTo>
                  <a:lnTo>
                    <a:pt x="109200" y="2869"/>
                  </a:lnTo>
                  <a:lnTo>
                    <a:pt x="163800" y="2188"/>
                  </a:lnTo>
                  <a:lnTo>
                    <a:pt x="218400" y="1875"/>
                  </a:lnTo>
                  <a:lnTo>
                    <a:pt x="273000" y="-112"/>
                  </a:lnTo>
                  <a:lnTo>
                    <a:pt x="285091" y="45500"/>
                  </a:lnTo>
                  <a:lnTo>
                    <a:pt x="285602" y="100100"/>
                  </a:lnTo>
                  <a:lnTo>
                    <a:pt x="282100" y="155255"/>
                  </a:lnTo>
                  <a:lnTo>
                    <a:pt x="227500" y="152801"/>
                  </a:lnTo>
                  <a:lnTo>
                    <a:pt x="172900" y="152146"/>
                  </a:lnTo>
                  <a:lnTo>
                    <a:pt x="118300" y="153946"/>
                  </a:lnTo>
                  <a:lnTo>
                    <a:pt x="63700" y="157968"/>
                  </a:lnTo>
                  <a:lnTo>
                    <a:pt x="9100" y="160144"/>
                  </a:lnTo>
                  <a:lnTo>
                    <a:pt x="-4432" y="109200"/>
                  </a:lnTo>
                  <a:lnTo>
                    <a:pt x="636" y="5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A7A7"/>
            </a:solidFill>
            <a:ln w="27300" cap="flat">
              <a:solidFill>
                <a:srgbClr val="2DA7A7"/>
              </a:solidFill>
              <a:round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sz="828">
                  <a:solidFill>
                    <a:srgbClr val="FFFFFF"/>
                  </a:solidFill>
                  <a:latin typeface="STSong"/>
                </a:rPr>
                <a:t>万科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919174E-54C5-8B41-8F97-5D29DE8D2C30}"/>
              </a:ext>
            </a:extLst>
          </p:cNvPr>
          <p:cNvSpPr/>
          <p:nvPr/>
        </p:nvSpPr>
        <p:spPr>
          <a:xfrm>
            <a:off x="2863074" y="4428866"/>
            <a:ext cx="4247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E1A900"/>
                </a:solidFill>
                <a:latin typeface="STSong"/>
              </a:rPr>
              <a:t>以基金会为资金入口</a:t>
            </a:r>
          </a:p>
          <a:p>
            <a:pPr algn="ctr"/>
            <a:r>
              <a:rPr lang="zh-CN" altLang="en-US" dirty="0">
                <a:solidFill>
                  <a:srgbClr val="E1A900"/>
                </a:solidFill>
                <a:latin typeface="STSong"/>
              </a:rPr>
              <a:t>（此基金由北京市文化局主管，北京市民政局批准设立，二类非公募公益基金）</a:t>
            </a:r>
          </a:p>
        </p:txBody>
      </p:sp>
    </p:spTree>
    <p:extLst>
      <p:ext uri="{BB962C8B-B14F-4D97-AF65-F5344CB8AC3E}">
        <p14:creationId xmlns:p14="http://schemas.microsoft.com/office/powerpoint/2010/main" val="2261324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  <p:tag name="ISPRING_PRESENTATION_TITLE" val="网络科技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1F608B"/>
      </a:hlink>
      <a:folHlink>
        <a:srgbClr val="BFBFBF"/>
      </a:folHlink>
    </a:clrScheme>
    <a:fontScheme name="temp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728</Words>
  <Application>Microsoft Macintosh PowerPoint</Application>
  <PresentationFormat>宽屏</PresentationFormat>
  <Paragraphs>303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STSong</vt:lpstr>
      <vt:lpstr>锐字工房云字库细圆GBK</vt:lpstr>
      <vt:lpstr>宋体</vt:lpstr>
      <vt:lpstr>微软雅黑</vt:lpstr>
      <vt:lpstr>微软雅黑 Light</vt:lpstr>
      <vt:lpstr>Kaiti SC</vt:lpstr>
      <vt:lpstr>Open Sans</vt:lpstr>
      <vt:lpstr>STHeiti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网络科技4</dc:title>
  <dc:creator>刘思蜀</dc:creator>
  <cp:lastModifiedBy>Microsoft Office 用户</cp:lastModifiedBy>
  <cp:revision>101</cp:revision>
  <cp:lastPrinted>2018-04-18T11:59:08Z</cp:lastPrinted>
  <dcterms:created xsi:type="dcterms:W3CDTF">2017-07-24T17:10:39Z</dcterms:created>
  <dcterms:modified xsi:type="dcterms:W3CDTF">2018-04-18T14:36:38Z</dcterms:modified>
</cp:coreProperties>
</file>